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4" r:id="rId1"/>
    <p:sldMasterId id="2147483674" r:id="rId2"/>
  </p:sldMasterIdLst>
  <p:notesMasterIdLst>
    <p:notesMasterId r:id="rId16"/>
  </p:notesMasterIdLst>
  <p:sldIdLst>
    <p:sldId id="898" r:id="rId3"/>
    <p:sldId id="748" r:id="rId4"/>
    <p:sldId id="906" r:id="rId5"/>
    <p:sldId id="893" r:id="rId6"/>
    <p:sldId id="897" r:id="rId7"/>
    <p:sldId id="902" r:id="rId8"/>
    <p:sldId id="907" r:id="rId9"/>
    <p:sldId id="905" r:id="rId10"/>
    <p:sldId id="894" r:id="rId11"/>
    <p:sldId id="903" r:id="rId12"/>
    <p:sldId id="904" r:id="rId13"/>
    <p:sldId id="900" r:id="rId14"/>
    <p:sldId id="8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dinuka" initials="s" lastIdx="1" clrIdx="0">
    <p:extLst>
      <p:ext uri="{19B8F6BF-5375-455C-9EA6-DF929625EA0E}">
        <p15:presenceInfo xmlns:p15="http://schemas.microsoft.com/office/powerpoint/2012/main" userId="S::sdinuka@uw.edu::2f99e9bf-d0de-4bcb-ab71-10595a491251" providerId="AD"/>
      </p:ext>
    </p:extLst>
  </p:cmAuthor>
  <p:cmAuthor id="2" name="Kavya Balasubramanian" initials="KB" lastIdx="1" clrIdx="1">
    <p:extLst>
      <p:ext uri="{19B8F6BF-5375-455C-9EA6-DF929625EA0E}">
        <p15:presenceInfo xmlns:p15="http://schemas.microsoft.com/office/powerpoint/2012/main" userId="Kavya Balasubramani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0FF"/>
    <a:srgbClr val="89E791"/>
    <a:srgbClr val="4A86E8"/>
    <a:srgbClr val="EB9A99"/>
    <a:srgbClr val="FB9900"/>
    <a:srgbClr val="447CD7"/>
    <a:srgbClr val="0432FF"/>
    <a:srgbClr val="9B58B6"/>
    <a:srgbClr val="E77C21"/>
    <a:srgbClr val="3400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5121B1-9D24-8A46-9108-1C602F4F598B}" v="562" dt="2024-12-07T08:21:23.0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32" autoAdjust="0"/>
    <p:restoredTop sz="85299" autoAdjust="0"/>
  </p:normalViewPr>
  <p:slideViewPr>
    <p:cSldViewPr snapToGrid="0">
      <p:cViewPr varScale="1">
        <p:scale>
          <a:sx n="95" d="100"/>
          <a:sy n="95" d="100"/>
        </p:scale>
        <p:origin x="12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iri Lindamulage" userId="bce064cd-fb7c-4815-9424-b090984915e7" providerId="ADAL" clId="{995121B1-9D24-8A46-9108-1C602F4F598B}"/>
    <pc:docChg chg="undo redo custSel addSld delSld modSld sldOrd">
      <pc:chgData name="Asiri Lindamulage" userId="bce064cd-fb7c-4815-9424-b090984915e7" providerId="ADAL" clId="{995121B1-9D24-8A46-9108-1C602F4F598B}" dt="2024-12-07T08:21:23.005" v="2527" actId="20577"/>
      <pc:docMkLst>
        <pc:docMk/>
      </pc:docMkLst>
      <pc:sldChg chg="modSp mod">
        <pc:chgData name="Asiri Lindamulage" userId="bce064cd-fb7c-4815-9424-b090984915e7" providerId="ADAL" clId="{995121B1-9D24-8A46-9108-1C602F4F598B}" dt="2024-12-07T08:03:20.594" v="2429" actId="20577"/>
        <pc:sldMkLst>
          <pc:docMk/>
          <pc:sldMk cId="1938138595" sldId="748"/>
        </pc:sldMkLst>
        <pc:spChg chg="mod">
          <ac:chgData name="Asiri Lindamulage" userId="bce064cd-fb7c-4815-9424-b090984915e7" providerId="ADAL" clId="{995121B1-9D24-8A46-9108-1C602F4F598B}" dt="2024-12-07T08:03:20.594" v="2429" actId="20577"/>
          <ac:spMkLst>
            <pc:docMk/>
            <pc:sldMk cId="1938138595" sldId="748"/>
            <ac:spMk id="2" creationId="{916B3C4A-AFD5-3D83-E521-CB2941BF01BA}"/>
          </ac:spMkLst>
        </pc:spChg>
      </pc:sldChg>
      <pc:sldChg chg="add del">
        <pc:chgData name="Asiri Lindamulage" userId="bce064cd-fb7c-4815-9424-b090984915e7" providerId="ADAL" clId="{995121B1-9D24-8A46-9108-1C602F4F598B}" dt="2024-12-07T08:04:45.244" v="2432" actId="2696"/>
        <pc:sldMkLst>
          <pc:docMk/>
          <pc:sldMk cId="1960120258" sldId="795"/>
        </pc:sldMkLst>
      </pc:sldChg>
      <pc:sldChg chg="addSp delSp modSp mod ord">
        <pc:chgData name="Asiri Lindamulage" userId="bce064cd-fb7c-4815-9424-b090984915e7" providerId="ADAL" clId="{995121B1-9D24-8A46-9108-1C602F4F598B}" dt="2024-12-07T08:21:23.005" v="2527" actId="20577"/>
        <pc:sldMkLst>
          <pc:docMk/>
          <pc:sldMk cId="3601535941" sldId="893"/>
        </pc:sldMkLst>
        <pc:spChg chg="mod">
          <ac:chgData name="Asiri Lindamulage" userId="bce064cd-fb7c-4815-9424-b090984915e7" providerId="ADAL" clId="{995121B1-9D24-8A46-9108-1C602F4F598B}" dt="2024-12-07T08:01:28.262" v="2396" actId="20577"/>
          <ac:spMkLst>
            <pc:docMk/>
            <pc:sldMk cId="3601535941" sldId="893"/>
            <ac:spMk id="3" creationId="{E2AF4E7C-9132-9C73-AC90-03D7CD4BC0F4}"/>
          </ac:spMkLst>
        </pc:spChg>
        <pc:spChg chg="del">
          <ac:chgData name="Asiri Lindamulage" userId="bce064cd-fb7c-4815-9424-b090984915e7" providerId="ADAL" clId="{995121B1-9D24-8A46-9108-1C602F4F598B}" dt="2024-12-07T01:00:25.061" v="372" actId="12084"/>
          <ac:spMkLst>
            <pc:docMk/>
            <pc:sldMk cId="3601535941" sldId="893"/>
            <ac:spMk id="4" creationId="{4821FD78-34A7-F77E-BE8A-813D14C2F1B0}"/>
          </ac:spMkLst>
        </pc:spChg>
        <pc:graphicFrameChg chg="add mod">
          <ac:chgData name="Asiri Lindamulage" userId="bce064cd-fb7c-4815-9424-b090984915e7" providerId="ADAL" clId="{995121B1-9D24-8A46-9108-1C602F4F598B}" dt="2024-12-07T08:21:23.005" v="2527" actId="20577"/>
          <ac:graphicFrameMkLst>
            <pc:docMk/>
            <pc:sldMk cId="3601535941" sldId="893"/>
            <ac:graphicFrameMk id="5" creationId="{9C999653-A5DD-915D-A354-2AC2918555F3}"/>
          </ac:graphicFrameMkLst>
        </pc:graphicFrameChg>
      </pc:sldChg>
      <pc:sldChg chg="addSp delSp modSp mod">
        <pc:chgData name="Asiri Lindamulage" userId="bce064cd-fb7c-4815-9424-b090984915e7" providerId="ADAL" clId="{995121B1-9D24-8A46-9108-1C602F4F598B}" dt="2024-12-07T01:00:14.832" v="371" actId="12100"/>
        <pc:sldMkLst>
          <pc:docMk/>
          <pc:sldMk cId="359455335" sldId="894"/>
        </pc:sldMkLst>
        <pc:spChg chg="del mod">
          <ac:chgData name="Asiri Lindamulage" userId="bce064cd-fb7c-4815-9424-b090984915e7" providerId="ADAL" clId="{995121B1-9D24-8A46-9108-1C602F4F598B}" dt="2024-12-07T00:59:59.932" v="369" actId="12084"/>
          <ac:spMkLst>
            <pc:docMk/>
            <pc:sldMk cId="359455335" sldId="894"/>
            <ac:spMk id="4" creationId="{AF3244AC-5C6C-09F4-3E6F-5570A0A9CE70}"/>
          </ac:spMkLst>
        </pc:spChg>
        <pc:graphicFrameChg chg="add del modGraphic">
          <ac:chgData name="Asiri Lindamulage" userId="bce064cd-fb7c-4815-9424-b090984915e7" providerId="ADAL" clId="{995121B1-9D24-8A46-9108-1C602F4F598B}" dt="2024-12-07T00:59:54.246" v="368" actId="478"/>
          <ac:graphicFrameMkLst>
            <pc:docMk/>
            <pc:sldMk cId="359455335" sldId="894"/>
            <ac:graphicFrameMk id="5" creationId="{420AFA12-D328-7170-3CD1-B42C59E9DAAE}"/>
          </ac:graphicFrameMkLst>
        </pc:graphicFrameChg>
        <pc:graphicFrameChg chg="add mod">
          <ac:chgData name="Asiri Lindamulage" userId="bce064cd-fb7c-4815-9424-b090984915e7" providerId="ADAL" clId="{995121B1-9D24-8A46-9108-1C602F4F598B}" dt="2024-12-07T01:00:14.832" v="371" actId="12100"/>
          <ac:graphicFrameMkLst>
            <pc:docMk/>
            <pc:sldMk cId="359455335" sldId="894"/>
            <ac:graphicFrameMk id="6" creationId="{22400426-519E-53F2-3F9E-B40DAED156BB}"/>
          </ac:graphicFrameMkLst>
        </pc:graphicFrameChg>
      </pc:sldChg>
      <pc:sldChg chg="modSp mod">
        <pc:chgData name="Asiri Lindamulage" userId="bce064cd-fb7c-4815-9424-b090984915e7" providerId="ADAL" clId="{995121B1-9D24-8A46-9108-1C602F4F598B}" dt="2024-12-07T05:50:53.239" v="1408" actId="5793"/>
        <pc:sldMkLst>
          <pc:docMk/>
          <pc:sldMk cId="2706988888" sldId="896"/>
        </pc:sldMkLst>
        <pc:spChg chg="mod">
          <ac:chgData name="Asiri Lindamulage" userId="bce064cd-fb7c-4815-9424-b090984915e7" providerId="ADAL" clId="{995121B1-9D24-8A46-9108-1C602F4F598B}" dt="2024-12-07T05:50:53.239" v="1408" actId="5793"/>
          <ac:spMkLst>
            <pc:docMk/>
            <pc:sldMk cId="2706988888" sldId="896"/>
            <ac:spMk id="6" creationId="{DC6526AE-A33E-0495-A593-A855C495FE62}"/>
          </ac:spMkLst>
        </pc:spChg>
      </pc:sldChg>
      <pc:sldChg chg="modSp ord">
        <pc:chgData name="Asiri Lindamulage" userId="bce064cd-fb7c-4815-9424-b090984915e7" providerId="ADAL" clId="{995121B1-9D24-8A46-9108-1C602F4F598B}" dt="2024-12-07T08:05:13.473" v="2435" actId="20578"/>
        <pc:sldMkLst>
          <pc:docMk/>
          <pc:sldMk cId="2747263373" sldId="897"/>
        </pc:sldMkLst>
        <pc:graphicFrameChg chg="mod">
          <ac:chgData name="Asiri Lindamulage" userId="bce064cd-fb7c-4815-9424-b090984915e7" providerId="ADAL" clId="{995121B1-9D24-8A46-9108-1C602F4F598B}" dt="2024-12-07T08:05:01.827" v="2434" actId="20577"/>
          <ac:graphicFrameMkLst>
            <pc:docMk/>
            <pc:sldMk cId="2747263373" sldId="897"/>
            <ac:graphicFrameMk id="5" creationId="{573835E0-8C37-4CDD-75F7-5E8F3207AD65}"/>
          </ac:graphicFrameMkLst>
        </pc:graphicFrameChg>
      </pc:sldChg>
      <pc:sldChg chg="modSp mod">
        <pc:chgData name="Asiri Lindamulage" userId="bce064cd-fb7c-4815-9424-b090984915e7" providerId="ADAL" clId="{995121B1-9D24-8A46-9108-1C602F4F598B}" dt="2024-12-07T08:19:52.020" v="2442" actId="20577"/>
        <pc:sldMkLst>
          <pc:docMk/>
          <pc:sldMk cId="1407123071" sldId="898"/>
        </pc:sldMkLst>
        <pc:spChg chg="mod">
          <ac:chgData name="Asiri Lindamulage" userId="bce064cd-fb7c-4815-9424-b090984915e7" providerId="ADAL" clId="{995121B1-9D24-8A46-9108-1C602F4F598B}" dt="2024-12-07T08:19:52.020" v="2442" actId="20577"/>
          <ac:spMkLst>
            <pc:docMk/>
            <pc:sldMk cId="1407123071" sldId="898"/>
            <ac:spMk id="2" creationId="{E856B7A0-6CF3-B2E2-1A34-F086B46F5D58}"/>
          </ac:spMkLst>
        </pc:spChg>
        <pc:spChg chg="mod">
          <ac:chgData name="Asiri Lindamulage" userId="bce064cd-fb7c-4815-9424-b090984915e7" providerId="ADAL" clId="{995121B1-9D24-8A46-9108-1C602F4F598B}" dt="2024-12-07T08:18:31.104" v="2439" actId="20577"/>
          <ac:spMkLst>
            <pc:docMk/>
            <pc:sldMk cId="1407123071" sldId="898"/>
            <ac:spMk id="7" creationId="{39EBD8A2-58C4-8C31-8A80-77E704472D2C}"/>
          </ac:spMkLst>
        </pc:spChg>
      </pc:sldChg>
      <pc:sldChg chg="add del">
        <pc:chgData name="Asiri Lindamulage" userId="bce064cd-fb7c-4815-9424-b090984915e7" providerId="ADAL" clId="{995121B1-9D24-8A46-9108-1C602F4F598B}" dt="2024-12-07T00:36:48.245" v="2" actId="2696"/>
        <pc:sldMkLst>
          <pc:docMk/>
          <pc:sldMk cId="856318715" sldId="899"/>
        </pc:sldMkLst>
      </pc:sldChg>
      <pc:sldChg chg="modSp new del mod">
        <pc:chgData name="Asiri Lindamulage" userId="bce064cd-fb7c-4815-9424-b090984915e7" providerId="ADAL" clId="{995121B1-9D24-8A46-9108-1C602F4F598B}" dt="2024-12-07T00:58:02.933" v="179" actId="2696"/>
        <pc:sldMkLst>
          <pc:docMk/>
          <pc:sldMk cId="1538465983" sldId="899"/>
        </pc:sldMkLst>
        <pc:spChg chg="mod">
          <ac:chgData name="Asiri Lindamulage" userId="bce064cd-fb7c-4815-9424-b090984915e7" providerId="ADAL" clId="{995121B1-9D24-8A46-9108-1C602F4F598B}" dt="2024-12-07T00:42:16.651" v="49" actId="20577"/>
          <ac:spMkLst>
            <pc:docMk/>
            <pc:sldMk cId="1538465983" sldId="899"/>
            <ac:spMk id="3" creationId="{2602388F-10F6-E381-FD30-73FFFC2F9A4F}"/>
          </ac:spMkLst>
        </pc:spChg>
      </pc:sldChg>
      <pc:sldChg chg="addSp delSp modSp new mod">
        <pc:chgData name="Asiri Lindamulage" userId="bce064cd-fb7c-4815-9424-b090984915e7" providerId="ADAL" clId="{995121B1-9D24-8A46-9108-1C602F4F598B}" dt="2024-12-07T06:42:20.905" v="2198"/>
        <pc:sldMkLst>
          <pc:docMk/>
          <pc:sldMk cId="3276929627" sldId="900"/>
        </pc:sldMkLst>
        <pc:spChg chg="mod">
          <ac:chgData name="Asiri Lindamulage" userId="bce064cd-fb7c-4815-9424-b090984915e7" providerId="ADAL" clId="{995121B1-9D24-8A46-9108-1C602F4F598B}" dt="2024-12-07T02:44:06.549" v="1405" actId="20577"/>
          <ac:spMkLst>
            <pc:docMk/>
            <pc:sldMk cId="3276929627" sldId="900"/>
            <ac:spMk id="3" creationId="{4A574D5D-46F2-72C6-6C0F-13B2DCDF60B8}"/>
          </ac:spMkLst>
        </pc:spChg>
        <pc:spChg chg="del mod">
          <ac:chgData name="Asiri Lindamulage" userId="bce064cd-fb7c-4815-9424-b090984915e7" providerId="ADAL" clId="{995121B1-9D24-8A46-9108-1C602F4F598B}" dt="2024-12-07T01:06:27.198" v="691" actId="12084"/>
          <ac:spMkLst>
            <pc:docMk/>
            <pc:sldMk cId="3276929627" sldId="900"/>
            <ac:spMk id="4" creationId="{370793E1-996C-8850-32C2-C86949B68133}"/>
          </ac:spMkLst>
        </pc:spChg>
        <pc:graphicFrameChg chg="add mod">
          <ac:chgData name="Asiri Lindamulage" userId="bce064cd-fb7c-4815-9424-b090984915e7" providerId="ADAL" clId="{995121B1-9D24-8A46-9108-1C602F4F598B}" dt="2024-12-07T06:42:20.905" v="2198"/>
          <ac:graphicFrameMkLst>
            <pc:docMk/>
            <pc:sldMk cId="3276929627" sldId="900"/>
            <ac:graphicFrameMk id="5" creationId="{1CDABF27-C083-4431-8D67-85A3AD10CF9B}"/>
          </ac:graphicFrameMkLst>
        </pc:graphicFrameChg>
      </pc:sldChg>
      <pc:sldChg chg="new del">
        <pc:chgData name="Asiri Lindamulage" userId="bce064cd-fb7c-4815-9424-b090984915e7" providerId="ADAL" clId="{995121B1-9D24-8A46-9108-1C602F4F598B}" dt="2024-12-07T00:57:43.236" v="169" actId="2696"/>
        <pc:sldMkLst>
          <pc:docMk/>
          <pc:sldMk cId="3859708667" sldId="901"/>
        </pc:sldMkLst>
      </pc:sldChg>
      <pc:sldChg chg="addSp delSp modSp add mod ord">
        <pc:chgData name="Asiri Lindamulage" userId="bce064cd-fb7c-4815-9424-b090984915e7" providerId="ADAL" clId="{995121B1-9D24-8A46-9108-1C602F4F598B}" dt="2024-12-07T08:03:01.422" v="2397" actId="20578"/>
        <pc:sldMkLst>
          <pc:docMk/>
          <pc:sldMk cId="137562253" sldId="902"/>
        </pc:sldMkLst>
        <pc:spChg chg="mod">
          <ac:chgData name="Asiri Lindamulage" userId="bce064cd-fb7c-4815-9424-b090984915e7" providerId="ADAL" clId="{995121B1-9D24-8A46-9108-1C602F4F598B}" dt="2024-12-07T02:43:40.932" v="1378" actId="20577"/>
          <ac:spMkLst>
            <pc:docMk/>
            <pc:sldMk cId="137562253" sldId="902"/>
            <ac:spMk id="3" creationId="{4BF6B6C6-8F48-C83A-1977-6D5D7099E353}"/>
          </ac:spMkLst>
        </pc:spChg>
        <pc:spChg chg="add mod">
          <ac:chgData name="Asiri Lindamulage" userId="bce064cd-fb7c-4815-9424-b090984915e7" providerId="ADAL" clId="{995121B1-9D24-8A46-9108-1C602F4F598B}" dt="2024-12-07T07:51:36.362" v="2363" actId="20577"/>
          <ac:spMkLst>
            <pc:docMk/>
            <pc:sldMk cId="137562253" sldId="902"/>
            <ac:spMk id="6" creationId="{414268AC-D81B-6285-A098-404E630626FD}"/>
          </ac:spMkLst>
        </pc:spChg>
        <pc:spChg chg="add mod">
          <ac:chgData name="Asiri Lindamulage" userId="bce064cd-fb7c-4815-9424-b090984915e7" providerId="ADAL" clId="{995121B1-9D24-8A46-9108-1C602F4F598B}" dt="2024-12-07T07:03:24.706" v="2201"/>
          <ac:spMkLst>
            <pc:docMk/>
            <pc:sldMk cId="137562253" sldId="902"/>
            <ac:spMk id="7" creationId="{B8329CDE-B034-27EE-8038-ECF82D12F93B}"/>
          </ac:spMkLst>
        </pc:spChg>
        <pc:spChg chg="add mod">
          <ac:chgData name="Asiri Lindamulage" userId="bce064cd-fb7c-4815-9424-b090984915e7" providerId="ADAL" clId="{995121B1-9D24-8A46-9108-1C602F4F598B}" dt="2024-12-07T02:43:28.901" v="1374" actId="403"/>
          <ac:spMkLst>
            <pc:docMk/>
            <pc:sldMk cId="137562253" sldId="902"/>
            <ac:spMk id="10" creationId="{9A8FB844-2E4B-5E58-C618-78C6E733E598}"/>
          </ac:spMkLst>
        </pc:spChg>
        <pc:graphicFrameChg chg="del">
          <ac:chgData name="Asiri Lindamulage" userId="bce064cd-fb7c-4815-9424-b090984915e7" providerId="ADAL" clId="{995121B1-9D24-8A46-9108-1C602F4F598B}" dt="2024-12-07T00:53:06.646" v="133" actId="478"/>
          <ac:graphicFrameMkLst>
            <pc:docMk/>
            <pc:sldMk cId="137562253" sldId="902"/>
            <ac:graphicFrameMk id="5" creationId="{F11ADDB1-DC70-3239-025C-C2E95F270008}"/>
          </ac:graphicFrameMkLst>
        </pc:graphicFrameChg>
        <pc:picChg chg="add mod">
          <ac:chgData name="Asiri Lindamulage" userId="bce064cd-fb7c-4815-9424-b090984915e7" providerId="ADAL" clId="{995121B1-9D24-8A46-9108-1C602F4F598B}" dt="2024-12-07T02:42:24.744" v="1357" actId="14100"/>
          <ac:picMkLst>
            <pc:docMk/>
            <pc:sldMk cId="137562253" sldId="902"/>
            <ac:picMk id="9" creationId="{B86BD52A-BE15-E3DE-AAA9-E630E54A4D0F}"/>
          </ac:picMkLst>
        </pc:picChg>
      </pc:sldChg>
      <pc:sldChg chg="addSp delSp modSp new mod">
        <pc:chgData name="Asiri Lindamulage" userId="bce064cd-fb7c-4815-9424-b090984915e7" providerId="ADAL" clId="{995121B1-9D24-8A46-9108-1C602F4F598B}" dt="2024-12-07T01:10:19.454" v="814" actId="1038"/>
        <pc:sldMkLst>
          <pc:docMk/>
          <pc:sldMk cId="695952954" sldId="903"/>
        </pc:sldMkLst>
        <pc:spChg chg="mod">
          <ac:chgData name="Asiri Lindamulage" userId="bce064cd-fb7c-4815-9424-b090984915e7" providerId="ADAL" clId="{995121B1-9D24-8A46-9108-1C602F4F598B}" dt="2024-12-07T01:08:32.731" v="765" actId="20577"/>
          <ac:spMkLst>
            <pc:docMk/>
            <pc:sldMk cId="695952954" sldId="903"/>
            <ac:spMk id="3" creationId="{06FFF43D-84C6-77D5-F2B2-C04B5A06D853}"/>
          </ac:spMkLst>
        </pc:spChg>
        <pc:spChg chg="del">
          <ac:chgData name="Asiri Lindamulage" userId="bce064cd-fb7c-4815-9424-b090984915e7" providerId="ADAL" clId="{995121B1-9D24-8A46-9108-1C602F4F598B}" dt="2024-12-07T01:08:48.294" v="766"/>
          <ac:spMkLst>
            <pc:docMk/>
            <pc:sldMk cId="695952954" sldId="903"/>
            <ac:spMk id="4" creationId="{FAA5C47B-6E84-512B-70D6-E3A5446456FB}"/>
          </ac:spMkLst>
        </pc:spChg>
        <pc:spChg chg="add del mod">
          <ac:chgData name="Asiri Lindamulage" userId="bce064cd-fb7c-4815-9424-b090984915e7" providerId="ADAL" clId="{995121B1-9D24-8A46-9108-1C602F4F598B}" dt="2024-12-07T01:10:00.988" v="796"/>
          <ac:spMkLst>
            <pc:docMk/>
            <pc:sldMk cId="695952954" sldId="903"/>
            <ac:spMk id="8" creationId="{F334E8D2-0FB8-A2C9-2FCD-DEFB495526A2}"/>
          </ac:spMkLst>
        </pc:spChg>
        <pc:picChg chg="add del mod">
          <ac:chgData name="Asiri Lindamulage" userId="bce064cd-fb7c-4815-9424-b090984915e7" providerId="ADAL" clId="{995121B1-9D24-8A46-9108-1C602F4F598B}" dt="2024-12-07T01:09:54.604" v="795" actId="478"/>
          <ac:picMkLst>
            <pc:docMk/>
            <pc:sldMk cId="695952954" sldId="903"/>
            <ac:picMk id="6" creationId="{5FC53E9E-ECEE-12D7-DFBA-3F661A2FF6AC}"/>
          </ac:picMkLst>
        </pc:picChg>
        <pc:picChg chg="add mod">
          <ac:chgData name="Asiri Lindamulage" userId="bce064cd-fb7c-4815-9424-b090984915e7" providerId="ADAL" clId="{995121B1-9D24-8A46-9108-1C602F4F598B}" dt="2024-12-07T01:10:19.454" v="814" actId="1038"/>
          <ac:picMkLst>
            <pc:docMk/>
            <pc:sldMk cId="695952954" sldId="903"/>
            <ac:picMk id="10" creationId="{64E66D1D-9658-1E3A-8679-0ABB734A90B4}"/>
          </ac:picMkLst>
        </pc:picChg>
      </pc:sldChg>
      <pc:sldChg chg="addSp delSp modSp add mod">
        <pc:chgData name="Asiri Lindamulage" userId="bce064cd-fb7c-4815-9424-b090984915e7" providerId="ADAL" clId="{995121B1-9D24-8A46-9108-1C602F4F598B}" dt="2024-12-07T05:28:05.736" v="1406" actId="20577"/>
        <pc:sldMkLst>
          <pc:docMk/>
          <pc:sldMk cId="946971013" sldId="904"/>
        </pc:sldMkLst>
        <pc:spChg chg="mod">
          <ac:chgData name="Asiri Lindamulage" userId="bce064cd-fb7c-4815-9424-b090984915e7" providerId="ADAL" clId="{995121B1-9D24-8A46-9108-1C602F4F598B}" dt="2024-12-07T01:10:59.888" v="831" actId="20577"/>
          <ac:spMkLst>
            <pc:docMk/>
            <pc:sldMk cId="946971013" sldId="904"/>
            <ac:spMk id="3" creationId="{DFE6D30D-9D25-B3A3-6A3D-28BB85344A54}"/>
          </ac:spMkLst>
        </pc:spChg>
        <pc:spChg chg="add mod">
          <ac:chgData name="Asiri Lindamulage" userId="bce064cd-fb7c-4815-9424-b090984915e7" providerId="ADAL" clId="{995121B1-9D24-8A46-9108-1C602F4F598B}" dt="2024-12-07T05:28:05.736" v="1406" actId="20577"/>
          <ac:spMkLst>
            <pc:docMk/>
            <pc:sldMk cId="946971013" sldId="904"/>
            <ac:spMk id="5" creationId="{83DA830D-DF61-24D5-338A-EAD2A218864A}"/>
          </ac:spMkLst>
        </pc:spChg>
        <pc:picChg chg="del">
          <ac:chgData name="Asiri Lindamulage" userId="bce064cd-fb7c-4815-9424-b090984915e7" providerId="ADAL" clId="{995121B1-9D24-8A46-9108-1C602F4F598B}" dt="2024-12-07T01:11:32.278" v="832" actId="478"/>
          <ac:picMkLst>
            <pc:docMk/>
            <pc:sldMk cId="946971013" sldId="904"/>
            <ac:picMk id="10" creationId="{01A16A8D-8DD9-5370-A6C5-4B9EE7AC2484}"/>
          </ac:picMkLst>
        </pc:picChg>
      </pc:sldChg>
      <pc:sldChg chg="addSp delSp modSp new mod modShow">
        <pc:chgData name="Asiri Lindamulage" userId="bce064cd-fb7c-4815-9424-b090984915e7" providerId="ADAL" clId="{995121B1-9D24-8A46-9108-1C602F4F598B}" dt="2024-12-07T07:27:12.857" v="2206" actId="729"/>
        <pc:sldMkLst>
          <pc:docMk/>
          <pc:sldMk cId="351846890" sldId="905"/>
        </pc:sldMkLst>
        <pc:spChg chg="mod">
          <ac:chgData name="Asiri Lindamulage" userId="bce064cd-fb7c-4815-9424-b090984915e7" providerId="ADAL" clId="{995121B1-9D24-8A46-9108-1C602F4F598B}" dt="2024-12-07T01:36:35.524" v="1168" actId="20577"/>
          <ac:spMkLst>
            <pc:docMk/>
            <pc:sldMk cId="351846890" sldId="905"/>
            <ac:spMk id="3" creationId="{0E47BDD2-E37A-1E23-4473-52F61CB67F5E}"/>
          </ac:spMkLst>
        </pc:spChg>
        <pc:spChg chg="del">
          <ac:chgData name="Asiri Lindamulage" userId="bce064cd-fb7c-4815-9424-b090984915e7" providerId="ADAL" clId="{995121B1-9D24-8A46-9108-1C602F4F598B}" dt="2024-12-07T01:46:35.578" v="1292"/>
          <ac:spMkLst>
            <pc:docMk/>
            <pc:sldMk cId="351846890" sldId="905"/>
            <ac:spMk id="4" creationId="{AAB45986-14C9-8BA9-7108-7B02FBAD3F4E}"/>
          </ac:spMkLst>
        </pc:spChg>
        <pc:graphicFrameChg chg="add mod modGraphic">
          <ac:chgData name="Asiri Lindamulage" userId="bce064cd-fb7c-4815-9424-b090984915e7" providerId="ADAL" clId="{995121B1-9D24-8A46-9108-1C602F4F598B}" dt="2024-12-07T07:27:03.305" v="2205" actId="20577"/>
          <ac:graphicFrameMkLst>
            <pc:docMk/>
            <pc:sldMk cId="351846890" sldId="905"/>
            <ac:graphicFrameMk id="5" creationId="{06556E77-5160-C2BB-157A-D6752391D7E0}"/>
          </ac:graphicFrameMkLst>
        </pc:graphicFrameChg>
      </pc:sldChg>
      <pc:sldChg chg="new del">
        <pc:chgData name="Asiri Lindamulage" userId="bce064cd-fb7c-4815-9424-b090984915e7" providerId="ADAL" clId="{995121B1-9D24-8A46-9108-1C602F4F598B}" dt="2024-12-07T01:47:10.086" v="1296" actId="2696"/>
        <pc:sldMkLst>
          <pc:docMk/>
          <pc:sldMk cId="568713246" sldId="906"/>
        </pc:sldMkLst>
      </pc:sldChg>
      <pc:sldChg chg="new del">
        <pc:chgData name="Asiri Lindamulage" userId="bce064cd-fb7c-4815-9424-b090984915e7" providerId="ADAL" clId="{995121B1-9D24-8A46-9108-1C602F4F598B}" dt="2024-12-07T06:12:30.040" v="1420" actId="2696"/>
        <pc:sldMkLst>
          <pc:docMk/>
          <pc:sldMk cId="906890140" sldId="906"/>
        </pc:sldMkLst>
      </pc:sldChg>
      <pc:sldChg chg="addSp modSp new mod">
        <pc:chgData name="Asiri Lindamulage" userId="bce064cd-fb7c-4815-9424-b090984915e7" providerId="ADAL" clId="{995121B1-9D24-8A46-9108-1C602F4F598B}" dt="2024-12-07T07:39:07.215" v="2284" actId="20577"/>
        <pc:sldMkLst>
          <pc:docMk/>
          <pc:sldMk cId="3825116929" sldId="906"/>
        </pc:sldMkLst>
        <pc:spChg chg="mod">
          <ac:chgData name="Asiri Lindamulage" userId="bce064cd-fb7c-4815-9424-b090984915e7" providerId="ADAL" clId="{995121B1-9D24-8A46-9108-1C602F4F598B}" dt="2024-12-07T06:27:47.263" v="2128" actId="20577"/>
          <ac:spMkLst>
            <pc:docMk/>
            <pc:sldMk cId="3825116929" sldId="906"/>
            <ac:spMk id="3" creationId="{D5CD025E-0A8B-1EFF-60C7-08194C257693}"/>
          </ac:spMkLst>
        </pc:spChg>
        <pc:spChg chg="mod">
          <ac:chgData name="Asiri Lindamulage" userId="bce064cd-fb7c-4815-9424-b090984915e7" providerId="ADAL" clId="{995121B1-9D24-8A46-9108-1C602F4F598B}" dt="2024-12-07T06:24:17.618" v="1982" actId="1076"/>
          <ac:spMkLst>
            <pc:docMk/>
            <pc:sldMk cId="3825116929" sldId="906"/>
            <ac:spMk id="4" creationId="{39A14008-2258-47AF-EB2E-F70FF52F9E47}"/>
          </ac:spMkLst>
        </pc:spChg>
        <pc:spChg chg="add mod">
          <ac:chgData name="Asiri Lindamulage" userId="bce064cd-fb7c-4815-9424-b090984915e7" providerId="ADAL" clId="{995121B1-9D24-8A46-9108-1C602F4F598B}" dt="2024-12-07T06:26:37.420" v="2051" actId="20577"/>
          <ac:spMkLst>
            <pc:docMk/>
            <pc:sldMk cId="3825116929" sldId="906"/>
            <ac:spMk id="6" creationId="{7285B644-22E7-8BCD-5227-18D9A23CB4D8}"/>
          </ac:spMkLst>
        </pc:spChg>
        <pc:spChg chg="add mod">
          <ac:chgData name="Asiri Lindamulage" userId="bce064cd-fb7c-4815-9424-b090984915e7" providerId="ADAL" clId="{995121B1-9D24-8A46-9108-1C602F4F598B}" dt="2024-12-07T06:24:35.415" v="1986" actId="1076"/>
          <ac:spMkLst>
            <pc:docMk/>
            <pc:sldMk cId="3825116929" sldId="906"/>
            <ac:spMk id="8" creationId="{37F2C21E-EA86-47BF-2842-1C544CD3065E}"/>
          </ac:spMkLst>
        </pc:spChg>
        <pc:spChg chg="add mod">
          <ac:chgData name="Asiri Lindamulage" userId="bce064cd-fb7c-4815-9424-b090984915e7" providerId="ADAL" clId="{995121B1-9D24-8A46-9108-1C602F4F598B}" dt="2024-12-07T07:39:07.215" v="2284" actId="20577"/>
          <ac:spMkLst>
            <pc:docMk/>
            <pc:sldMk cId="3825116929" sldId="906"/>
            <ac:spMk id="9" creationId="{EEF5794B-70BF-F1C6-1A84-E9B7ABCABFA5}"/>
          </ac:spMkLst>
        </pc:spChg>
        <pc:graphicFrameChg chg="add mod modGraphic">
          <ac:chgData name="Asiri Lindamulage" userId="bce064cd-fb7c-4815-9424-b090984915e7" providerId="ADAL" clId="{995121B1-9D24-8A46-9108-1C602F4F598B}" dt="2024-12-07T06:24:21.350" v="1983" actId="1076"/>
          <ac:graphicFrameMkLst>
            <pc:docMk/>
            <pc:sldMk cId="3825116929" sldId="906"/>
            <ac:graphicFrameMk id="5" creationId="{A0EC039A-2102-44CF-F31A-6EDE4EEA8B4B}"/>
          </ac:graphicFrameMkLst>
        </pc:graphicFrameChg>
        <pc:graphicFrameChg chg="add mod">
          <ac:chgData name="Asiri Lindamulage" userId="bce064cd-fb7c-4815-9424-b090984915e7" providerId="ADAL" clId="{995121B1-9D24-8A46-9108-1C602F4F598B}" dt="2024-12-07T06:24:43.653" v="1988" actId="20577"/>
          <ac:graphicFrameMkLst>
            <pc:docMk/>
            <pc:sldMk cId="3825116929" sldId="906"/>
            <ac:graphicFrameMk id="7" creationId="{71FB5FB6-3EC6-AC4E-F954-109108BFA0F4}"/>
          </ac:graphicFrameMkLst>
        </pc:graphicFrameChg>
      </pc:sldChg>
      <pc:sldChg chg="modSp new mod">
        <pc:chgData name="Asiri Lindamulage" userId="bce064cd-fb7c-4815-9424-b090984915e7" providerId="ADAL" clId="{995121B1-9D24-8A46-9108-1C602F4F598B}" dt="2024-12-07T07:30:51.171" v="2253" actId="27636"/>
        <pc:sldMkLst>
          <pc:docMk/>
          <pc:sldMk cId="2081846029" sldId="907"/>
        </pc:sldMkLst>
        <pc:spChg chg="mod">
          <ac:chgData name="Asiri Lindamulage" userId="bce064cd-fb7c-4815-9424-b090984915e7" providerId="ADAL" clId="{995121B1-9D24-8A46-9108-1C602F4F598B}" dt="2024-12-07T07:29:52.032" v="2214" actId="27636"/>
          <ac:spMkLst>
            <pc:docMk/>
            <pc:sldMk cId="2081846029" sldId="907"/>
            <ac:spMk id="3" creationId="{EC3B4A0E-F7BB-21A0-5853-7AE93A01742E}"/>
          </ac:spMkLst>
        </pc:spChg>
        <pc:spChg chg="mod">
          <ac:chgData name="Asiri Lindamulage" userId="bce064cd-fb7c-4815-9424-b090984915e7" providerId="ADAL" clId="{995121B1-9D24-8A46-9108-1C602F4F598B}" dt="2024-12-07T07:30:51.171" v="2253" actId="27636"/>
          <ac:spMkLst>
            <pc:docMk/>
            <pc:sldMk cId="2081846029" sldId="907"/>
            <ac:spMk id="4" creationId="{E45D60CA-1799-FCD0-DE76-643302ACF18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C0F9EE-7630-5745-9E58-C53341CEC19E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EB16DB12-E6B0-C644-A0F6-F20D9F3A767D}">
      <dgm:prSet phldrT="[Text]" custT="1"/>
      <dgm:spPr/>
      <dgm:t>
        <a:bodyPr/>
        <a:lstStyle/>
        <a:p>
          <a:r>
            <a:rPr lang="en-GB" sz="2000" dirty="0"/>
            <a:t>Develop </a:t>
          </a:r>
          <a:r>
            <a:rPr lang="en-GB" sz="2000" dirty="0" err="1"/>
            <a:t>Tensorflow</a:t>
          </a:r>
          <a:r>
            <a:rPr lang="en-GB" sz="2000" dirty="0"/>
            <a:t> model</a:t>
          </a:r>
        </a:p>
      </dgm:t>
    </dgm:pt>
    <dgm:pt modelId="{0BEF5FAA-EA23-A848-8A30-7EE968AD809B}" type="parTrans" cxnId="{FD596EB1-B56A-5946-8864-E99A0C750BE7}">
      <dgm:prSet/>
      <dgm:spPr/>
      <dgm:t>
        <a:bodyPr/>
        <a:lstStyle/>
        <a:p>
          <a:endParaRPr lang="en-GB" sz="2000"/>
        </a:p>
      </dgm:t>
    </dgm:pt>
    <dgm:pt modelId="{AFBC742F-24D9-874B-AE9F-07F505FA7732}" type="sibTrans" cxnId="{FD596EB1-B56A-5946-8864-E99A0C750BE7}">
      <dgm:prSet/>
      <dgm:spPr/>
      <dgm:t>
        <a:bodyPr/>
        <a:lstStyle/>
        <a:p>
          <a:endParaRPr lang="en-GB" sz="2000"/>
        </a:p>
      </dgm:t>
    </dgm:pt>
    <dgm:pt modelId="{0AC0DF09-7180-1848-9D36-495AE21A84E8}">
      <dgm:prSet phldrT="[Text]" custT="1"/>
      <dgm:spPr/>
      <dgm:t>
        <a:bodyPr/>
        <a:lstStyle/>
        <a:p>
          <a:r>
            <a:rPr lang="en-GB" sz="2000" dirty="0"/>
            <a:t>Develop a Flask, Django, </a:t>
          </a:r>
          <a:r>
            <a:rPr lang="en-GB" sz="2000" dirty="0" err="1"/>
            <a:t>FastApi</a:t>
          </a:r>
          <a:r>
            <a:rPr lang="en-GB" sz="2000" dirty="0"/>
            <a:t> server</a:t>
          </a:r>
        </a:p>
      </dgm:t>
    </dgm:pt>
    <dgm:pt modelId="{AD82945F-770D-FA48-8A10-9571AD88815F}" type="parTrans" cxnId="{E6807AB3-6658-2547-BD89-3DF0BFE6388C}">
      <dgm:prSet/>
      <dgm:spPr/>
      <dgm:t>
        <a:bodyPr/>
        <a:lstStyle/>
        <a:p>
          <a:endParaRPr lang="en-GB" sz="2000"/>
        </a:p>
      </dgm:t>
    </dgm:pt>
    <dgm:pt modelId="{E2F4B0D5-88C7-7F48-AC81-DB61F3991719}" type="sibTrans" cxnId="{E6807AB3-6658-2547-BD89-3DF0BFE6388C}">
      <dgm:prSet/>
      <dgm:spPr/>
      <dgm:t>
        <a:bodyPr/>
        <a:lstStyle/>
        <a:p>
          <a:endParaRPr lang="en-GB" sz="2000"/>
        </a:p>
      </dgm:t>
    </dgm:pt>
    <dgm:pt modelId="{F794BB34-24F7-CC47-988E-01554DD03B67}">
      <dgm:prSet phldrT="[Text]" custT="1"/>
      <dgm:spPr/>
      <dgm:t>
        <a:bodyPr/>
        <a:lstStyle/>
        <a:p>
          <a:r>
            <a:rPr lang="en-GB" sz="2000" dirty="0"/>
            <a:t>Develop the mobile app to upload the image</a:t>
          </a:r>
        </a:p>
      </dgm:t>
    </dgm:pt>
    <dgm:pt modelId="{1B2350DD-7C4F-424A-8423-30236A8112EC}" type="parTrans" cxnId="{8222B22F-D8BA-514B-87C6-B242F3C36E42}">
      <dgm:prSet/>
      <dgm:spPr/>
      <dgm:t>
        <a:bodyPr/>
        <a:lstStyle/>
        <a:p>
          <a:endParaRPr lang="en-GB" sz="2000"/>
        </a:p>
      </dgm:t>
    </dgm:pt>
    <dgm:pt modelId="{D0B81F87-6B4E-4240-8316-B20D2189537B}" type="sibTrans" cxnId="{8222B22F-D8BA-514B-87C6-B242F3C36E42}">
      <dgm:prSet/>
      <dgm:spPr/>
      <dgm:t>
        <a:bodyPr/>
        <a:lstStyle/>
        <a:p>
          <a:endParaRPr lang="en-GB" sz="2000"/>
        </a:p>
      </dgm:t>
    </dgm:pt>
    <dgm:pt modelId="{C0550AD7-2586-5C4B-B8E6-A1199C9C1AAF}">
      <dgm:prSet custT="1"/>
      <dgm:spPr/>
      <dgm:t>
        <a:bodyPr/>
        <a:lstStyle/>
        <a:p>
          <a:r>
            <a:rPr lang="en-GB" sz="2000" dirty="0"/>
            <a:t>Run the inference on a cloud server</a:t>
          </a:r>
        </a:p>
      </dgm:t>
    </dgm:pt>
    <dgm:pt modelId="{5C82F4AF-DA09-2946-8198-124819A96A90}" type="parTrans" cxnId="{760FEDBC-24F0-E84A-BEC8-F0627A683695}">
      <dgm:prSet/>
      <dgm:spPr/>
      <dgm:t>
        <a:bodyPr/>
        <a:lstStyle/>
        <a:p>
          <a:endParaRPr lang="en-GB" sz="2000"/>
        </a:p>
      </dgm:t>
    </dgm:pt>
    <dgm:pt modelId="{99495EBD-53F5-E74C-8118-09485538E2EA}" type="sibTrans" cxnId="{760FEDBC-24F0-E84A-BEC8-F0627A683695}">
      <dgm:prSet/>
      <dgm:spPr/>
      <dgm:t>
        <a:bodyPr/>
        <a:lstStyle/>
        <a:p>
          <a:endParaRPr lang="en-GB" sz="2000"/>
        </a:p>
      </dgm:t>
    </dgm:pt>
    <dgm:pt modelId="{1C209818-889C-134D-BB71-86D068E4DAEF}">
      <dgm:prSet custT="1"/>
      <dgm:spPr/>
      <dgm:t>
        <a:bodyPr/>
        <a:lstStyle/>
        <a:p>
          <a:r>
            <a:rPr lang="en-GB" sz="2000" dirty="0"/>
            <a:t>Get the results back to the mobile app</a:t>
          </a:r>
        </a:p>
      </dgm:t>
    </dgm:pt>
    <dgm:pt modelId="{98052BF6-171D-1544-9509-6BF77307A40C}" type="parTrans" cxnId="{8246E09A-9F37-1743-AF8B-38BBA3C263D5}">
      <dgm:prSet/>
      <dgm:spPr/>
      <dgm:t>
        <a:bodyPr/>
        <a:lstStyle/>
        <a:p>
          <a:endParaRPr lang="en-GB" sz="2000"/>
        </a:p>
      </dgm:t>
    </dgm:pt>
    <dgm:pt modelId="{800D5A40-2F14-C14A-A76F-115B9012F8EF}" type="sibTrans" cxnId="{8246E09A-9F37-1743-AF8B-38BBA3C263D5}">
      <dgm:prSet/>
      <dgm:spPr/>
      <dgm:t>
        <a:bodyPr/>
        <a:lstStyle/>
        <a:p>
          <a:endParaRPr lang="en-GB" sz="2000"/>
        </a:p>
      </dgm:t>
    </dgm:pt>
    <dgm:pt modelId="{18BBDF37-73AD-DB40-8461-C6EB4653F467}" type="pres">
      <dgm:prSet presAssocID="{FFC0F9EE-7630-5745-9E58-C53341CEC19E}" presName="Name0" presStyleCnt="0">
        <dgm:presLayoutVars>
          <dgm:dir/>
          <dgm:resizeHandles val="exact"/>
        </dgm:presLayoutVars>
      </dgm:prSet>
      <dgm:spPr/>
    </dgm:pt>
    <dgm:pt modelId="{02AD5A3F-6CA2-DE46-A03E-24D07412C8DE}" type="pres">
      <dgm:prSet presAssocID="{EB16DB12-E6B0-C644-A0F6-F20D9F3A767D}" presName="parTxOnly" presStyleLbl="node1" presStyleIdx="0" presStyleCnt="5">
        <dgm:presLayoutVars>
          <dgm:bulletEnabled val="1"/>
        </dgm:presLayoutVars>
      </dgm:prSet>
      <dgm:spPr/>
    </dgm:pt>
    <dgm:pt modelId="{1F98A227-4C6C-2447-9BE8-788FBACDA105}" type="pres">
      <dgm:prSet presAssocID="{AFBC742F-24D9-874B-AE9F-07F505FA7732}" presName="parSpace" presStyleCnt="0"/>
      <dgm:spPr/>
    </dgm:pt>
    <dgm:pt modelId="{D9D7660D-0499-9444-A39F-695633A7E722}" type="pres">
      <dgm:prSet presAssocID="{0AC0DF09-7180-1848-9D36-495AE21A84E8}" presName="parTxOnly" presStyleLbl="node1" presStyleIdx="1" presStyleCnt="5">
        <dgm:presLayoutVars>
          <dgm:bulletEnabled val="1"/>
        </dgm:presLayoutVars>
      </dgm:prSet>
      <dgm:spPr/>
    </dgm:pt>
    <dgm:pt modelId="{1350C213-4291-5E41-A913-C33EC2D2501D}" type="pres">
      <dgm:prSet presAssocID="{E2F4B0D5-88C7-7F48-AC81-DB61F3991719}" presName="parSpace" presStyleCnt="0"/>
      <dgm:spPr/>
    </dgm:pt>
    <dgm:pt modelId="{D092A0EB-1B80-414B-A4D8-4DC841F38D7B}" type="pres">
      <dgm:prSet presAssocID="{F794BB34-24F7-CC47-988E-01554DD03B67}" presName="parTxOnly" presStyleLbl="node1" presStyleIdx="2" presStyleCnt="5">
        <dgm:presLayoutVars>
          <dgm:bulletEnabled val="1"/>
        </dgm:presLayoutVars>
      </dgm:prSet>
      <dgm:spPr/>
    </dgm:pt>
    <dgm:pt modelId="{4B8E5611-D013-C945-8E01-3681FA46B487}" type="pres">
      <dgm:prSet presAssocID="{D0B81F87-6B4E-4240-8316-B20D2189537B}" presName="parSpace" presStyleCnt="0"/>
      <dgm:spPr/>
    </dgm:pt>
    <dgm:pt modelId="{17D1B4CE-3203-6648-8220-4087215F7C53}" type="pres">
      <dgm:prSet presAssocID="{C0550AD7-2586-5C4B-B8E6-A1199C9C1AAF}" presName="parTxOnly" presStyleLbl="node1" presStyleIdx="3" presStyleCnt="5">
        <dgm:presLayoutVars>
          <dgm:bulletEnabled val="1"/>
        </dgm:presLayoutVars>
      </dgm:prSet>
      <dgm:spPr/>
    </dgm:pt>
    <dgm:pt modelId="{DA92C8CF-5B31-B344-8C7B-D9E6F4157CCC}" type="pres">
      <dgm:prSet presAssocID="{99495EBD-53F5-E74C-8118-09485538E2EA}" presName="parSpace" presStyleCnt="0"/>
      <dgm:spPr/>
    </dgm:pt>
    <dgm:pt modelId="{7431474C-3887-3040-B512-E0BCCC2D3FCA}" type="pres">
      <dgm:prSet presAssocID="{1C209818-889C-134D-BB71-86D068E4DAEF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8222B22F-D8BA-514B-87C6-B242F3C36E42}" srcId="{FFC0F9EE-7630-5745-9E58-C53341CEC19E}" destId="{F794BB34-24F7-CC47-988E-01554DD03B67}" srcOrd="2" destOrd="0" parTransId="{1B2350DD-7C4F-424A-8423-30236A8112EC}" sibTransId="{D0B81F87-6B4E-4240-8316-B20D2189537B}"/>
    <dgm:cxn modelId="{94FDD345-A18C-CC45-B9B2-A481C707AEC7}" type="presOf" srcId="{EB16DB12-E6B0-C644-A0F6-F20D9F3A767D}" destId="{02AD5A3F-6CA2-DE46-A03E-24D07412C8DE}" srcOrd="0" destOrd="0" presId="urn:microsoft.com/office/officeart/2005/8/layout/hChevron3"/>
    <dgm:cxn modelId="{F0F5B88E-6C41-5C42-B0EB-24F87169E42B}" type="presOf" srcId="{0AC0DF09-7180-1848-9D36-495AE21A84E8}" destId="{D9D7660D-0499-9444-A39F-695633A7E722}" srcOrd="0" destOrd="0" presId="urn:microsoft.com/office/officeart/2005/8/layout/hChevron3"/>
    <dgm:cxn modelId="{8246E09A-9F37-1743-AF8B-38BBA3C263D5}" srcId="{FFC0F9EE-7630-5745-9E58-C53341CEC19E}" destId="{1C209818-889C-134D-BB71-86D068E4DAEF}" srcOrd="4" destOrd="0" parTransId="{98052BF6-171D-1544-9509-6BF77307A40C}" sibTransId="{800D5A40-2F14-C14A-A76F-115B9012F8EF}"/>
    <dgm:cxn modelId="{FD596EB1-B56A-5946-8864-E99A0C750BE7}" srcId="{FFC0F9EE-7630-5745-9E58-C53341CEC19E}" destId="{EB16DB12-E6B0-C644-A0F6-F20D9F3A767D}" srcOrd="0" destOrd="0" parTransId="{0BEF5FAA-EA23-A848-8A30-7EE968AD809B}" sibTransId="{AFBC742F-24D9-874B-AE9F-07F505FA7732}"/>
    <dgm:cxn modelId="{E6807AB3-6658-2547-BD89-3DF0BFE6388C}" srcId="{FFC0F9EE-7630-5745-9E58-C53341CEC19E}" destId="{0AC0DF09-7180-1848-9D36-495AE21A84E8}" srcOrd="1" destOrd="0" parTransId="{AD82945F-770D-FA48-8A10-9571AD88815F}" sibTransId="{E2F4B0D5-88C7-7F48-AC81-DB61F3991719}"/>
    <dgm:cxn modelId="{760FEDBC-24F0-E84A-BEC8-F0627A683695}" srcId="{FFC0F9EE-7630-5745-9E58-C53341CEC19E}" destId="{C0550AD7-2586-5C4B-B8E6-A1199C9C1AAF}" srcOrd="3" destOrd="0" parTransId="{5C82F4AF-DA09-2946-8198-124819A96A90}" sibTransId="{99495EBD-53F5-E74C-8118-09485538E2EA}"/>
    <dgm:cxn modelId="{AEFC53C0-D647-4643-9468-E193186D3AE2}" type="presOf" srcId="{C0550AD7-2586-5C4B-B8E6-A1199C9C1AAF}" destId="{17D1B4CE-3203-6648-8220-4087215F7C53}" srcOrd="0" destOrd="0" presId="urn:microsoft.com/office/officeart/2005/8/layout/hChevron3"/>
    <dgm:cxn modelId="{F99B87CD-D941-7A40-AFB9-8F502750E9FA}" type="presOf" srcId="{FFC0F9EE-7630-5745-9E58-C53341CEC19E}" destId="{18BBDF37-73AD-DB40-8461-C6EB4653F467}" srcOrd="0" destOrd="0" presId="urn:microsoft.com/office/officeart/2005/8/layout/hChevron3"/>
    <dgm:cxn modelId="{6A8AEAEC-9915-2547-8316-4D7D08D16126}" type="presOf" srcId="{F794BB34-24F7-CC47-988E-01554DD03B67}" destId="{D092A0EB-1B80-414B-A4D8-4DC841F38D7B}" srcOrd="0" destOrd="0" presId="urn:microsoft.com/office/officeart/2005/8/layout/hChevron3"/>
    <dgm:cxn modelId="{34B32BFB-AEB4-334C-94ED-76057FB1BCDD}" type="presOf" srcId="{1C209818-889C-134D-BB71-86D068E4DAEF}" destId="{7431474C-3887-3040-B512-E0BCCC2D3FCA}" srcOrd="0" destOrd="0" presId="urn:microsoft.com/office/officeart/2005/8/layout/hChevron3"/>
    <dgm:cxn modelId="{12CEF0D6-F8FB-CA48-9BF3-157B1713C45B}" type="presParOf" srcId="{18BBDF37-73AD-DB40-8461-C6EB4653F467}" destId="{02AD5A3F-6CA2-DE46-A03E-24D07412C8DE}" srcOrd="0" destOrd="0" presId="urn:microsoft.com/office/officeart/2005/8/layout/hChevron3"/>
    <dgm:cxn modelId="{B612E4FC-B232-344C-B598-A177AC5AE58E}" type="presParOf" srcId="{18BBDF37-73AD-DB40-8461-C6EB4653F467}" destId="{1F98A227-4C6C-2447-9BE8-788FBACDA105}" srcOrd="1" destOrd="0" presId="urn:microsoft.com/office/officeart/2005/8/layout/hChevron3"/>
    <dgm:cxn modelId="{5D1E1423-B317-6C46-BBB5-2A1500913FEA}" type="presParOf" srcId="{18BBDF37-73AD-DB40-8461-C6EB4653F467}" destId="{D9D7660D-0499-9444-A39F-695633A7E722}" srcOrd="2" destOrd="0" presId="urn:microsoft.com/office/officeart/2005/8/layout/hChevron3"/>
    <dgm:cxn modelId="{B08D6376-8564-5C4D-9638-6045E6F01561}" type="presParOf" srcId="{18BBDF37-73AD-DB40-8461-C6EB4653F467}" destId="{1350C213-4291-5E41-A913-C33EC2D2501D}" srcOrd="3" destOrd="0" presId="urn:microsoft.com/office/officeart/2005/8/layout/hChevron3"/>
    <dgm:cxn modelId="{0CC85678-19CE-014E-9750-C42A94437692}" type="presParOf" srcId="{18BBDF37-73AD-DB40-8461-C6EB4653F467}" destId="{D092A0EB-1B80-414B-A4D8-4DC841F38D7B}" srcOrd="4" destOrd="0" presId="urn:microsoft.com/office/officeart/2005/8/layout/hChevron3"/>
    <dgm:cxn modelId="{4AFAE771-F457-6040-986B-6DAC6C6ABF33}" type="presParOf" srcId="{18BBDF37-73AD-DB40-8461-C6EB4653F467}" destId="{4B8E5611-D013-C945-8E01-3681FA46B487}" srcOrd="5" destOrd="0" presId="urn:microsoft.com/office/officeart/2005/8/layout/hChevron3"/>
    <dgm:cxn modelId="{C6781C6C-E4DA-2347-BCEC-790BA71E9FB2}" type="presParOf" srcId="{18BBDF37-73AD-DB40-8461-C6EB4653F467}" destId="{17D1B4CE-3203-6648-8220-4087215F7C53}" srcOrd="6" destOrd="0" presId="urn:microsoft.com/office/officeart/2005/8/layout/hChevron3"/>
    <dgm:cxn modelId="{18C85713-0822-044B-B84A-A343C6D5870B}" type="presParOf" srcId="{18BBDF37-73AD-DB40-8461-C6EB4653F467}" destId="{DA92C8CF-5B31-B344-8C7B-D9E6F4157CCC}" srcOrd="7" destOrd="0" presId="urn:microsoft.com/office/officeart/2005/8/layout/hChevron3"/>
    <dgm:cxn modelId="{F39BC2A0-E423-8F44-8687-097F5019B26E}" type="presParOf" srcId="{18BBDF37-73AD-DB40-8461-C6EB4653F467}" destId="{7431474C-3887-3040-B512-E0BCCC2D3FCA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C0F9EE-7630-5745-9E58-C53341CEC19E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EB16DB12-E6B0-C644-A0F6-F20D9F3A767D}">
      <dgm:prSet phldrT="[Text]" custT="1"/>
      <dgm:spPr/>
      <dgm:t>
        <a:bodyPr/>
        <a:lstStyle/>
        <a:p>
          <a:r>
            <a:rPr lang="en-GB" sz="2000" dirty="0"/>
            <a:t>Develop </a:t>
          </a:r>
          <a:r>
            <a:rPr lang="en-GB" sz="2000" dirty="0" err="1"/>
            <a:t>Tensorflow</a:t>
          </a:r>
          <a:r>
            <a:rPr lang="en-GB" sz="2000" dirty="0"/>
            <a:t> model</a:t>
          </a:r>
        </a:p>
      </dgm:t>
    </dgm:pt>
    <dgm:pt modelId="{0BEF5FAA-EA23-A848-8A30-7EE968AD809B}" type="parTrans" cxnId="{FD596EB1-B56A-5946-8864-E99A0C750BE7}">
      <dgm:prSet/>
      <dgm:spPr/>
      <dgm:t>
        <a:bodyPr/>
        <a:lstStyle/>
        <a:p>
          <a:endParaRPr lang="en-GB" sz="2000"/>
        </a:p>
      </dgm:t>
    </dgm:pt>
    <dgm:pt modelId="{AFBC742F-24D9-874B-AE9F-07F505FA7732}" type="sibTrans" cxnId="{FD596EB1-B56A-5946-8864-E99A0C750BE7}">
      <dgm:prSet/>
      <dgm:spPr/>
      <dgm:t>
        <a:bodyPr/>
        <a:lstStyle/>
        <a:p>
          <a:endParaRPr lang="en-GB" sz="2000"/>
        </a:p>
      </dgm:t>
    </dgm:pt>
    <dgm:pt modelId="{0AC0DF09-7180-1848-9D36-495AE21A84E8}">
      <dgm:prSet phldrT="[Text]" custT="1"/>
      <dgm:spPr/>
      <dgm:t>
        <a:bodyPr/>
        <a:lstStyle/>
        <a:p>
          <a:r>
            <a:rPr lang="en-GB" sz="2000" dirty="0"/>
            <a:t>Convert to </a:t>
          </a:r>
          <a:r>
            <a:rPr lang="en-GB" sz="2000" dirty="0" err="1"/>
            <a:t>TfLite</a:t>
          </a:r>
          <a:endParaRPr lang="en-GB" sz="2000" dirty="0"/>
        </a:p>
      </dgm:t>
    </dgm:pt>
    <dgm:pt modelId="{AD82945F-770D-FA48-8A10-9571AD88815F}" type="parTrans" cxnId="{E6807AB3-6658-2547-BD89-3DF0BFE6388C}">
      <dgm:prSet/>
      <dgm:spPr/>
      <dgm:t>
        <a:bodyPr/>
        <a:lstStyle/>
        <a:p>
          <a:endParaRPr lang="en-GB" sz="2000"/>
        </a:p>
      </dgm:t>
    </dgm:pt>
    <dgm:pt modelId="{E2F4B0D5-88C7-7F48-AC81-DB61F3991719}" type="sibTrans" cxnId="{E6807AB3-6658-2547-BD89-3DF0BFE6388C}">
      <dgm:prSet/>
      <dgm:spPr/>
      <dgm:t>
        <a:bodyPr/>
        <a:lstStyle/>
        <a:p>
          <a:endParaRPr lang="en-GB" sz="2000"/>
        </a:p>
      </dgm:t>
    </dgm:pt>
    <dgm:pt modelId="{F794BB34-24F7-CC47-988E-01554DD03B67}">
      <dgm:prSet phldrT="[Text]" custT="1"/>
      <dgm:spPr/>
      <dgm:t>
        <a:bodyPr/>
        <a:lstStyle/>
        <a:p>
          <a:r>
            <a:rPr lang="en-GB" sz="2000" dirty="0"/>
            <a:t>Develop the mobile app to run inference</a:t>
          </a:r>
        </a:p>
      </dgm:t>
    </dgm:pt>
    <dgm:pt modelId="{1B2350DD-7C4F-424A-8423-30236A8112EC}" type="parTrans" cxnId="{8222B22F-D8BA-514B-87C6-B242F3C36E42}">
      <dgm:prSet/>
      <dgm:spPr/>
      <dgm:t>
        <a:bodyPr/>
        <a:lstStyle/>
        <a:p>
          <a:endParaRPr lang="en-GB" sz="2000"/>
        </a:p>
      </dgm:t>
    </dgm:pt>
    <dgm:pt modelId="{D0B81F87-6B4E-4240-8316-B20D2189537B}" type="sibTrans" cxnId="{8222B22F-D8BA-514B-87C6-B242F3C36E42}">
      <dgm:prSet/>
      <dgm:spPr/>
      <dgm:t>
        <a:bodyPr/>
        <a:lstStyle/>
        <a:p>
          <a:endParaRPr lang="en-GB" sz="2000"/>
        </a:p>
      </dgm:t>
    </dgm:pt>
    <dgm:pt modelId="{C0550AD7-2586-5C4B-B8E6-A1199C9C1AAF}">
      <dgm:prSet custT="1"/>
      <dgm:spPr/>
      <dgm:t>
        <a:bodyPr/>
        <a:lstStyle/>
        <a:p>
          <a:r>
            <a:rPr lang="en-GB" sz="2000" dirty="0"/>
            <a:t>Display the results</a:t>
          </a:r>
        </a:p>
      </dgm:t>
    </dgm:pt>
    <dgm:pt modelId="{5C82F4AF-DA09-2946-8198-124819A96A90}" type="parTrans" cxnId="{760FEDBC-24F0-E84A-BEC8-F0627A683695}">
      <dgm:prSet/>
      <dgm:spPr/>
      <dgm:t>
        <a:bodyPr/>
        <a:lstStyle/>
        <a:p>
          <a:endParaRPr lang="en-GB" sz="2000"/>
        </a:p>
      </dgm:t>
    </dgm:pt>
    <dgm:pt modelId="{99495EBD-53F5-E74C-8118-09485538E2EA}" type="sibTrans" cxnId="{760FEDBC-24F0-E84A-BEC8-F0627A683695}">
      <dgm:prSet/>
      <dgm:spPr/>
      <dgm:t>
        <a:bodyPr/>
        <a:lstStyle/>
        <a:p>
          <a:endParaRPr lang="en-GB" sz="2000"/>
        </a:p>
      </dgm:t>
    </dgm:pt>
    <dgm:pt modelId="{18BBDF37-73AD-DB40-8461-C6EB4653F467}" type="pres">
      <dgm:prSet presAssocID="{FFC0F9EE-7630-5745-9E58-C53341CEC19E}" presName="Name0" presStyleCnt="0">
        <dgm:presLayoutVars>
          <dgm:dir/>
          <dgm:resizeHandles val="exact"/>
        </dgm:presLayoutVars>
      </dgm:prSet>
      <dgm:spPr/>
    </dgm:pt>
    <dgm:pt modelId="{02AD5A3F-6CA2-DE46-A03E-24D07412C8DE}" type="pres">
      <dgm:prSet presAssocID="{EB16DB12-E6B0-C644-A0F6-F20D9F3A767D}" presName="parTxOnly" presStyleLbl="node1" presStyleIdx="0" presStyleCnt="4">
        <dgm:presLayoutVars>
          <dgm:bulletEnabled val="1"/>
        </dgm:presLayoutVars>
      </dgm:prSet>
      <dgm:spPr/>
    </dgm:pt>
    <dgm:pt modelId="{1F98A227-4C6C-2447-9BE8-788FBACDA105}" type="pres">
      <dgm:prSet presAssocID="{AFBC742F-24D9-874B-AE9F-07F505FA7732}" presName="parSpace" presStyleCnt="0"/>
      <dgm:spPr/>
    </dgm:pt>
    <dgm:pt modelId="{D9D7660D-0499-9444-A39F-695633A7E722}" type="pres">
      <dgm:prSet presAssocID="{0AC0DF09-7180-1848-9D36-495AE21A84E8}" presName="parTxOnly" presStyleLbl="node1" presStyleIdx="1" presStyleCnt="4">
        <dgm:presLayoutVars>
          <dgm:bulletEnabled val="1"/>
        </dgm:presLayoutVars>
      </dgm:prSet>
      <dgm:spPr/>
    </dgm:pt>
    <dgm:pt modelId="{1350C213-4291-5E41-A913-C33EC2D2501D}" type="pres">
      <dgm:prSet presAssocID="{E2F4B0D5-88C7-7F48-AC81-DB61F3991719}" presName="parSpace" presStyleCnt="0"/>
      <dgm:spPr/>
    </dgm:pt>
    <dgm:pt modelId="{D092A0EB-1B80-414B-A4D8-4DC841F38D7B}" type="pres">
      <dgm:prSet presAssocID="{F794BB34-24F7-CC47-988E-01554DD03B67}" presName="parTxOnly" presStyleLbl="node1" presStyleIdx="2" presStyleCnt="4">
        <dgm:presLayoutVars>
          <dgm:bulletEnabled val="1"/>
        </dgm:presLayoutVars>
      </dgm:prSet>
      <dgm:spPr/>
    </dgm:pt>
    <dgm:pt modelId="{4B8E5611-D013-C945-8E01-3681FA46B487}" type="pres">
      <dgm:prSet presAssocID="{D0B81F87-6B4E-4240-8316-B20D2189537B}" presName="parSpace" presStyleCnt="0"/>
      <dgm:spPr/>
    </dgm:pt>
    <dgm:pt modelId="{17D1B4CE-3203-6648-8220-4087215F7C53}" type="pres">
      <dgm:prSet presAssocID="{C0550AD7-2586-5C4B-B8E6-A1199C9C1AAF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8222B22F-D8BA-514B-87C6-B242F3C36E42}" srcId="{FFC0F9EE-7630-5745-9E58-C53341CEC19E}" destId="{F794BB34-24F7-CC47-988E-01554DD03B67}" srcOrd="2" destOrd="0" parTransId="{1B2350DD-7C4F-424A-8423-30236A8112EC}" sibTransId="{D0B81F87-6B4E-4240-8316-B20D2189537B}"/>
    <dgm:cxn modelId="{94FDD345-A18C-CC45-B9B2-A481C707AEC7}" type="presOf" srcId="{EB16DB12-E6B0-C644-A0F6-F20D9F3A767D}" destId="{02AD5A3F-6CA2-DE46-A03E-24D07412C8DE}" srcOrd="0" destOrd="0" presId="urn:microsoft.com/office/officeart/2005/8/layout/hChevron3"/>
    <dgm:cxn modelId="{F0F5B88E-6C41-5C42-B0EB-24F87169E42B}" type="presOf" srcId="{0AC0DF09-7180-1848-9D36-495AE21A84E8}" destId="{D9D7660D-0499-9444-A39F-695633A7E722}" srcOrd="0" destOrd="0" presId="urn:microsoft.com/office/officeart/2005/8/layout/hChevron3"/>
    <dgm:cxn modelId="{FD596EB1-B56A-5946-8864-E99A0C750BE7}" srcId="{FFC0F9EE-7630-5745-9E58-C53341CEC19E}" destId="{EB16DB12-E6B0-C644-A0F6-F20D9F3A767D}" srcOrd="0" destOrd="0" parTransId="{0BEF5FAA-EA23-A848-8A30-7EE968AD809B}" sibTransId="{AFBC742F-24D9-874B-AE9F-07F505FA7732}"/>
    <dgm:cxn modelId="{E6807AB3-6658-2547-BD89-3DF0BFE6388C}" srcId="{FFC0F9EE-7630-5745-9E58-C53341CEC19E}" destId="{0AC0DF09-7180-1848-9D36-495AE21A84E8}" srcOrd="1" destOrd="0" parTransId="{AD82945F-770D-FA48-8A10-9571AD88815F}" sibTransId="{E2F4B0D5-88C7-7F48-AC81-DB61F3991719}"/>
    <dgm:cxn modelId="{760FEDBC-24F0-E84A-BEC8-F0627A683695}" srcId="{FFC0F9EE-7630-5745-9E58-C53341CEC19E}" destId="{C0550AD7-2586-5C4B-B8E6-A1199C9C1AAF}" srcOrd="3" destOrd="0" parTransId="{5C82F4AF-DA09-2946-8198-124819A96A90}" sibTransId="{99495EBD-53F5-E74C-8118-09485538E2EA}"/>
    <dgm:cxn modelId="{AEFC53C0-D647-4643-9468-E193186D3AE2}" type="presOf" srcId="{C0550AD7-2586-5C4B-B8E6-A1199C9C1AAF}" destId="{17D1B4CE-3203-6648-8220-4087215F7C53}" srcOrd="0" destOrd="0" presId="urn:microsoft.com/office/officeart/2005/8/layout/hChevron3"/>
    <dgm:cxn modelId="{F99B87CD-D941-7A40-AFB9-8F502750E9FA}" type="presOf" srcId="{FFC0F9EE-7630-5745-9E58-C53341CEC19E}" destId="{18BBDF37-73AD-DB40-8461-C6EB4653F467}" srcOrd="0" destOrd="0" presId="urn:microsoft.com/office/officeart/2005/8/layout/hChevron3"/>
    <dgm:cxn modelId="{6A8AEAEC-9915-2547-8316-4D7D08D16126}" type="presOf" srcId="{F794BB34-24F7-CC47-988E-01554DD03B67}" destId="{D092A0EB-1B80-414B-A4D8-4DC841F38D7B}" srcOrd="0" destOrd="0" presId="urn:microsoft.com/office/officeart/2005/8/layout/hChevron3"/>
    <dgm:cxn modelId="{12CEF0D6-F8FB-CA48-9BF3-157B1713C45B}" type="presParOf" srcId="{18BBDF37-73AD-DB40-8461-C6EB4653F467}" destId="{02AD5A3F-6CA2-DE46-A03E-24D07412C8DE}" srcOrd="0" destOrd="0" presId="urn:microsoft.com/office/officeart/2005/8/layout/hChevron3"/>
    <dgm:cxn modelId="{B612E4FC-B232-344C-B598-A177AC5AE58E}" type="presParOf" srcId="{18BBDF37-73AD-DB40-8461-C6EB4653F467}" destId="{1F98A227-4C6C-2447-9BE8-788FBACDA105}" srcOrd="1" destOrd="0" presId="urn:microsoft.com/office/officeart/2005/8/layout/hChevron3"/>
    <dgm:cxn modelId="{5D1E1423-B317-6C46-BBB5-2A1500913FEA}" type="presParOf" srcId="{18BBDF37-73AD-DB40-8461-C6EB4653F467}" destId="{D9D7660D-0499-9444-A39F-695633A7E722}" srcOrd="2" destOrd="0" presId="urn:microsoft.com/office/officeart/2005/8/layout/hChevron3"/>
    <dgm:cxn modelId="{B08D6376-8564-5C4D-9638-6045E6F01561}" type="presParOf" srcId="{18BBDF37-73AD-DB40-8461-C6EB4653F467}" destId="{1350C213-4291-5E41-A913-C33EC2D2501D}" srcOrd="3" destOrd="0" presId="urn:microsoft.com/office/officeart/2005/8/layout/hChevron3"/>
    <dgm:cxn modelId="{0CC85678-19CE-014E-9750-C42A94437692}" type="presParOf" srcId="{18BBDF37-73AD-DB40-8461-C6EB4653F467}" destId="{D092A0EB-1B80-414B-A4D8-4DC841F38D7B}" srcOrd="4" destOrd="0" presId="urn:microsoft.com/office/officeart/2005/8/layout/hChevron3"/>
    <dgm:cxn modelId="{4AFAE771-F457-6040-986B-6DAC6C6ABF33}" type="presParOf" srcId="{18BBDF37-73AD-DB40-8461-C6EB4653F467}" destId="{4B8E5611-D013-C945-8E01-3681FA46B487}" srcOrd="5" destOrd="0" presId="urn:microsoft.com/office/officeart/2005/8/layout/hChevron3"/>
    <dgm:cxn modelId="{C6781C6C-E4DA-2347-BCEC-790BA71E9FB2}" type="presParOf" srcId="{18BBDF37-73AD-DB40-8461-C6EB4653F467}" destId="{17D1B4CE-3203-6648-8220-4087215F7C53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0B47B6-A9F1-834B-A112-6CEAAE6C098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8E2CCFD-9855-6446-87E4-4B1671BAF201}">
      <dgm:prSet/>
      <dgm:spPr/>
      <dgm:t>
        <a:bodyPr/>
        <a:lstStyle/>
        <a:p>
          <a:r>
            <a:rPr lang="en-LK"/>
            <a:t>Android (Java)</a:t>
          </a:r>
        </a:p>
      </dgm:t>
    </dgm:pt>
    <dgm:pt modelId="{CAE76007-95E1-234C-BFDF-C7BF859F8F77}" type="parTrans" cxnId="{8B9FD7F2-C20A-F44E-A774-DE6654A63CC6}">
      <dgm:prSet/>
      <dgm:spPr/>
      <dgm:t>
        <a:bodyPr/>
        <a:lstStyle/>
        <a:p>
          <a:endParaRPr lang="en-GB"/>
        </a:p>
      </dgm:t>
    </dgm:pt>
    <dgm:pt modelId="{5D371489-79C8-DD4F-9ACB-463D1766E019}" type="sibTrans" cxnId="{8B9FD7F2-C20A-F44E-A774-DE6654A63CC6}">
      <dgm:prSet/>
      <dgm:spPr/>
      <dgm:t>
        <a:bodyPr/>
        <a:lstStyle/>
        <a:p>
          <a:endParaRPr lang="en-GB"/>
        </a:p>
      </dgm:t>
    </dgm:pt>
    <dgm:pt modelId="{48CAF13B-4B1A-CB43-A8DD-C0A6D5B7BC91}">
      <dgm:prSet/>
      <dgm:spPr/>
      <dgm:t>
        <a:bodyPr/>
        <a:lstStyle/>
        <a:p>
          <a:r>
            <a:rPr lang="en-GB" b="0" i="0" u="none" dirty="0" err="1"/>
            <a:t>LiteRT</a:t>
          </a:r>
          <a:r>
            <a:rPr lang="en-GB" b="0" i="0" u="none" dirty="0"/>
            <a:t> (</a:t>
          </a:r>
          <a:r>
            <a:rPr lang="en-LK" dirty="0"/>
            <a:t>TFLite) </a:t>
          </a:r>
        </a:p>
      </dgm:t>
    </dgm:pt>
    <dgm:pt modelId="{079828B7-6A48-0B41-AE0E-D2851A7C631D}" type="parTrans" cxnId="{9C86E852-4F85-1640-86D5-C62AFE27AC32}">
      <dgm:prSet/>
      <dgm:spPr/>
      <dgm:t>
        <a:bodyPr/>
        <a:lstStyle/>
        <a:p>
          <a:endParaRPr lang="en-GB"/>
        </a:p>
      </dgm:t>
    </dgm:pt>
    <dgm:pt modelId="{04CDC811-70D1-DD40-9D93-B75F42FA25AD}" type="sibTrans" cxnId="{9C86E852-4F85-1640-86D5-C62AFE27AC32}">
      <dgm:prSet/>
      <dgm:spPr/>
      <dgm:t>
        <a:bodyPr/>
        <a:lstStyle/>
        <a:p>
          <a:endParaRPr lang="en-GB"/>
        </a:p>
      </dgm:t>
    </dgm:pt>
    <dgm:pt modelId="{369BAAE0-23C5-2A41-955E-476A9A8C2771}">
      <dgm:prSet/>
      <dgm:spPr/>
      <dgm:t>
        <a:bodyPr/>
        <a:lstStyle/>
        <a:p>
          <a:r>
            <a:rPr lang="en-GB" b="1" i="0" dirty="0" err="1"/>
            <a:t>ExecuTorch</a:t>
          </a:r>
          <a:r>
            <a:rPr lang="en-GB" b="1" i="0" dirty="0"/>
            <a:t> (</a:t>
          </a:r>
          <a:r>
            <a:rPr lang="en-LK" dirty="0"/>
            <a:t>Pytorch Mobile)</a:t>
          </a:r>
          <a:r>
            <a:rPr lang="en-GB" b="1" dirty="0"/>
            <a:t> </a:t>
          </a:r>
          <a:endParaRPr lang="en-LK" dirty="0"/>
        </a:p>
      </dgm:t>
    </dgm:pt>
    <dgm:pt modelId="{C38FA8BD-8439-104A-A60A-BAA237750C12}" type="parTrans" cxnId="{562821E8-49FC-4743-9037-20D70B1DF63C}">
      <dgm:prSet/>
      <dgm:spPr/>
      <dgm:t>
        <a:bodyPr/>
        <a:lstStyle/>
        <a:p>
          <a:endParaRPr lang="en-GB"/>
        </a:p>
      </dgm:t>
    </dgm:pt>
    <dgm:pt modelId="{86AC96D3-B169-FE47-928A-63ED14B7D142}" type="sibTrans" cxnId="{562821E8-49FC-4743-9037-20D70B1DF63C}">
      <dgm:prSet/>
      <dgm:spPr/>
      <dgm:t>
        <a:bodyPr/>
        <a:lstStyle/>
        <a:p>
          <a:endParaRPr lang="en-GB"/>
        </a:p>
      </dgm:t>
    </dgm:pt>
    <dgm:pt modelId="{FDC47070-AF80-974D-A312-85042BB86395}">
      <dgm:prSet/>
      <dgm:spPr/>
      <dgm:t>
        <a:bodyPr/>
        <a:lstStyle/>
        <a:p>
          <a:r>
            <a:rPr lang="en-LK"/>
            <a:t>Flutter</a:t>
          </a:r>
        </a:p>
      </dgm:t>
    </dgm:pt>
    <dgm:pt modelId="{950E77A8-4647-6F49-8ED9-C9AAD4414326}" type="parTrans" cxnId="{07EBA61F-AEE8-2448-8F28-C4FF1F207955}">
      <dgm:prSet/>
      <dgm:spPr/>
      <dgm:t>
        <a:bodyPr/>
        <a:lstStyle/>
        <a:p>
          <a:endParaRPr lang="en-GB"/>
        </a:p>
      </dgm:t>
    </dgm:pt>
    <dgm:pt modelId="{8988BD3D-24F4-B943-A03D-8E6B87D0F3BE}" type="sibTrans" cxnId="{07EBA61F-AEE8-2448-8F28-C4FF1F207955}">
      <dgm:prSet/>
      <dgm:spPr/>
      <dgm:t>
        <a:bodyPr/>
        <a:lstStyle/>
        <a:p>
          <a:endParaRPr lang="en-GB"/>
        </a:p>
      </dgm:t>
    </dgm:pt>
    <dgm:pt modelId="{D0DCF412-18A9-E740-86B8-F2F6EEF92B56}">
      <dgm:prSet/>
      <dgm:spPr/>
      <dgm:t>
        <a:bodyPr/>
        <a:lstStyle/>
        <a:p>
          <a:r>
            <a:rPr lang="en-GB" b="0" i="0" u="none" dirty="0" err="1"/>
            <a:t>LiteRT</a:t>
          </a:r>
          <a:r>
            <a:rPr lang="en-GB" b="0" i="0" u="none" dirty="0"/>
            <a:t> (</a:t>
          </a:r>
          <a:r>
            <a:rPr lang="en-LK" dirty="0"/>
            <a:t>TFLite)</a:t>
          </a:r>
        </a:p>
      </dgm:t>
    </dgm:pt>
    <dgm:pt modelId="{38DEB339-C428-224D-BFC0-72D92B3F284F}" type="parTrans" cxnId="{2785BAE5-3A41-BF42-ADAD-699E98730F99}">
      <dgm:prSet/>
      <dgm:spPr/>
      <dgm:t>
        <a:bodyPr/>
        <a:lstStyle/>
        <a:p>
          <a:endParaRPr lang="en-GB"/>
        </a:p>
      </dgm:t>
    </dgm:pt>
    <dgm:pt modelId="{46DED294-1E2E-0A44-80E0-DE96C22FA95F}" type="sibTrans" cxnId="{2785BAE5-3A41-BF42-ADAD-699E98730F99}">
      <dgm:prSet/>
      <dgm:spPr/>
      <dgm:t>
        <a:bodyPr/>
        <a:lstStyle/>
        <a:p>
          <a:endParaRPr lang="en-GB"/>
        </a:p>
      </dgm:t>
    </dgm:pt>
    <dgm:pt modelId="{0D0F4827-1687-6F45-B7B3-5D49809656F8}">
      <dgm:prSet/>
      <dgm:spPr/>
      <dgm:t>
        <a:bodyPr/>
        <a:lstStyle/>
        <a:p>
          <a:r>
            <a:rPr lang="en-LK" dirty="0"/>
            <a:t>IOS (Swift)</a:t>
          </a:r>
        </a:p>
      </dgm:t>
    </dgm:pt>
    <dgm:pt modelId="{1B42A043-FB89-3043-B012-60101687016A}" type="parTrans" cxnId="{F03734DC-D59A-E945-850D-7A9D35C8CC7A}">
      <dgm:prSet/>
      <dgm:spPr/>
      <dgm:t>
        <a:bodyPr/>
        <a:lstStyle/>
        <a:p>
          <a:endParaRPr lang="en-GB"/>
        </a:p>
      </dgm:t>
    </dgm:pt>
    <dgm:pt modelId="{DA804AF9-1EA3-4948-92EA-5FC5A2B004EA}" type="sibTrans" cxnId="{F03734DC-D59A-E945-850D-7A9D35C8CC7A}">
      <dgm:prSet/>
      <dgm:spPr/>
      <dgm:t>
        <a:bodyPr/>
        <a:lstStyle/>
        <a:p>
          <a:endParaRPr lang="en-GB"/>
        </a:p>
      </dgm:t>
    </dgm:pt>
    <dgm:pt modelId="{36CBB00C-5FEE-D64B-AA99-742E6C3E6D6F}">
      <dgm:prSet/>
      <dgm:spPr/>
      <dgm:t>
        <a:bodyPr/>
        <a:lstStyle/>
        <a:p>
          <a:r>
            <a:rPr lang="en-GB" b="0" i="0" u="none" dirty="0" err="1"/>
            <a:t>LiteRT</a:t>
          </a:r>
          <a:r>
            <a:rPr lang="en-GB" b="0" i="0" u="none" dirty="0"/>
            <a:t> (</a:t>
          </a:r>
          <a:r>
            <a:rPr lang="en-LK" dirty="0"/>
            <a:t>TFLite) </a:t>
          </a:r>
        </a:p>
      </dgm:t>
    </dgm:pt>
    <dgm:pt modelId="{BB255ADF-55C5-854C-9B9C-AA5C4BE2157B}" type="parTrans" cxnId="{2D2DD87B-6B40-5F4D-8BE5-C82F2B8A99DC}">
      <dgm:prSet/>
      <dgm:spPr/>
      <dgm:t>
        <a:bodyPr/>
        <a:lstStyle/>
        <a:p>
          <a:endParaRPr lang="en-GB"/>
        </a:p>
      </dgm:t>
    </dgm:pt>
    <dgm:pt modelId="{AFCF2118-61B1-B04C-AAB9-712AD30539F6}" type="sibTrans" cxnId="{2D2DD87B-6B40-5F4D-8BE5-C82F2B8A99DC}">
      <dgm:prSet/>
      <dgm:spPr/>
      <dgm:t>
        <a:bodyPr/>
        <a:lstStyle/>
        <a:p>
          <a:endParaRPr lang="en-GB"/>
        </a:p>
      </dgm:t>
    </dgm:pt>
    <dgm:pt modelId="{73041808-72E0-1141-8C57-63AD7EB7BBC1}">
      <dgm:prSet/>
      <dgm:spPr/>
      <dgm:t>
        <a:bodyPr/>
        <a:lstStyle/>
        <a:p>
          <a:r>
            <a:rPr lang="en-GB" b="1" i="0" dirty="0" err="1"/>
            <a:t>ExecuTorch</a:t>
          </a:r>
          <a:r>
            <a:rPr lang="en-GB" b="1" i="0" dirty="0"/>
            <a:t> (</a:t>
          </a:r>
          <a:r>
            <a:rPr lang="en-LK" dirty="0"/>
            <a:t>Pytorch Mobile)</a:t>
          </a:r>
          <a:r>
            <a:rPr lang="en-GB" b="1" dirty="0"/>
            <a:t> </a:t>
          </a:r>
          <a:endParaRPr lang="en-LK" dirty="0"/>
        </a:p>
      </dgm:t>
    </dgm:pt>
    <dgm:pt modelId="{E15A6AA3-99F2-4C43-8BA6-20522D0B4127}" type="parTrans" cxnId="{85263CEF-2773-6E4E-99F1-F2D7EBC88F53}">
      <dgm:prSet/>
      <dgm:spPr/>
      <dgm:t>
        <a:bodyPr/>
        <a:lstStyle/>
        <a:p>
          <a:endParaRPr lang="en-GB"/>
        </a:p>
      </dgm:t>
    </dgm:pt>
    <dgm:pt modelId="{5045C911-A1EE-314B-9561-D05E124B66A4}" type="sibTrans" cxnId="{85263CEF-2773-6E4E-99F1-F2D7EBC88F53}">
      <dgm:prSet/>
      <dgm:spPr/>
      <dgm:t>
        <a:bodyPr/>
        <a:lstStyle/>
        <a:p>
          <a:endParaRPr lang="en-GB"/>
        </a:p>
      </dgm:t>
    </dgm:pt>
    <dgm:pt modelId="{8C15F482-C207-4847-850C-678CF77E8F79}">
      <dgm:prSet/>
      <dgm:spPr/>
      <dgm:t>
        <a:bodyPr/>
        <a:lstStyle/>
        <a:p>
          <a:r>
            <a:rPr lang="en-LK" dirty="0"/>
            <a:t>Still have to develop integration for IOS and Android seperately </a:t>
          </a:r>
        </a:p>
      </dgm:t>
    </dgm:pt>
    <dgm:pt modelId="{16472C34-5F15-4844-A8BE-C53968F65E55}" type="parTrans" cxnId="{21A1B9C7-A3D8-394B-A6A4-467E53D2FF60}">
      <dgm:prSet/>
      <dgm:spPr/>
      <dgm:t>
        <a:bodyPr/>
        <a:lstStyle/>
        <a:p>
          <a:endParaRPr lang="en-GB"/>
        </a:p>
      </dgm:t>
    </dgm:pt>
    <dgm:pt modelId="{7FFB2200-25CC-0F43-A4F2-A1948A11F626}" type="sibTrans" cxnId="{21A1B9C7-A3D8-394B-A6A4-467E53D2FF60}">
      <dgm:prSet/>
      <dgm:spPr/>
      <dgm:t>
        <a:bodyPr/>
        <a:lstStyle/>
        <a:p>
          <a:endParaRPr lang="en-GB"/>
        </a:p>
      </dgm:t>
    </dgm:pt>
    <dgm:pt modelId="{2D9DF9E9-0C15-7E42-8133-1209A107828E}" type="pres">
      <dgm:prSet presAssocID="{9A0B47B6-A9F1-834B-A112-6CEAAE6C0989}" presName="linear" presStyleCnt="0">
        <dgm:presLayoutVars>
          <dgm:animLvl val="lvl"/>
          <dgm:resizeHandles val="exact"/>
        </dgm:presLayoutVars>
      </dgm:prSet>
      <dgm:spPr/>
    </dgm:pt>
    <dgm:pt modelId="{0A1A5830-D103-0449-91C3-22C235B06E53}" type="pres">
      <dgm:prSet presAssocID="{48E2CCFD-9855-6446-87E4-4B1671BAF20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494F96-0DA3-674D-90BA-D67FD99C1B46}" type="pres">
      <dgm:prSet presAssocID="{48E2CCFD-9855-6446-87E4-4B1671BAF201}" presName="childText" presStyleLbl="revTx" presStyleIdx="0" presStyleCnt="3">
        <dgm:presLayoutVars>
          <dgm:bulletEnabled val="1"/>
        </dgm:presLayoutVars>
      </dgm:prSet>
      <dgm:spPr/>
    </dgm:pt>
    <dgm:pt modelId="{4C6BE9CA-CC0B-7349-A28A-8626454357F0}" type="pres">
      <dgm:prSet presAssocID="{FDC47070-AF80-974D-A312-85042BB8639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303AA1F-7B66-8145-B688-462138C5D27D}" type="pres">
      <dgm:prSet presAssocID="{FDC47070-AF80-974D-A312-85042BB86395}" presName="childText" presStyleLbl="revTx" presStyleIdx="1" presStyleCnt="3">
        <dgm:presLayoutVars>
          <dgm:bulletEnabled val="1"/>
        </dgm:presLayoutVars>
      </dgm:prSet>
      <dgm:spPr/>
    </dgm:pt>
    <dgm:pt modelId="{FFBC272A-6484-844B-BE3F-34C668059493}" type="pres">
      <dgm:prSet presAssocID="{0D0F4827-1687-6F45-B7B3-5D49809656F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B41B515-FEA3-F044-AD05-7DA8AF9A92CC}" type="pres">
      <dgm:prSet presAssocID="{0D0F4827-1687-6F45-B7B3-5D49809656F8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1FAB5900-F5FA-B840-ACEF-D1B813A4B7CE}" type="presOf" srcId="{0D0F4827-1687-6F45-B7B3-5D49809656F8}" destId="{FFBC272A-6484-844B-BE3F-34C668059493}" srcOrd="0" destOrd="0" presId="urn:microsoft.com/office/officeart/2005/8/layout/vList2"/>
    <dgm:cxn modelId="{07EBA61F-AEE8-2448-8F28-C4FF1F207955}" srcId="{9A0B47B6-A9F1-834B-A112-6CEAAE6C0989}" destId="{FDC47070-AF80-974D-A312-85042BB86395}" srcOrd="1" destOrd="0" parTransId="{950E77A8-4647-6F49-8ED9-C9AAD4414326}" sibTransId="{8988BD3D-24F4-B943-A03D-8E6B87D0F3BE}"/>
    <dgm:cxn modelId="{187D974C-EC8D-8A4E-B81E-AA955A3F75B9}" type="presOf" srcId="{D0DCF412-18A9-E740-86B8-F2F6EEF92B56}" destId="{4303AA1F-7B66-8145-B688-462138C5D27D}" srcOrd="0" destOrd="0" presId="urn:microsoft.com/office/officeart/2005/8/layout/vList2"/>
    <dgm:cxn modelId="{5435D04D-CCC8-7A42-9F21-BAEE28915AD9}" type="presOf" srcId="{36CBB00C-5FEE-D64B-AA99-742E6C3E6D6F}" destId="{EB41B515-FEA3-F044-AD05-7DA8AF9A92CC}" srcOrd="0" destOrd="0" presId="urn:microsoft.com/office/officeart/2005/8/layout/vList2"/>
    <dgm:cxn modelId="{F974F651-5A5A-2B4A-A454-A5DBE9DE89BE}" type="presOf" srcId="{FDC47070-AF80-974D-A312-85042BB86395}" destId="{4C6BE9CA-CC0B-7349-A28A-8626454357F0}" srcOrd="0" destOrd="0" presId="urn:microsoft.com/office/officeart/2005/8/layout/vList2"/>
    <dgm:cxn modelId="{9C86E852-4F85-1640-86D5-C62AFE27AC32}" srcId="{48E2CCFD-9855-6446-87E4-4B1671BAF201}" destId="{48CAF13B-4B1A-CB43-A8DD-C0A6D5B7BC91}" srcOrd="0" destOrd="0" parTransId="{079828B7-6A48-0B41-AE0E-D2851A7C631D}" sibTransId="{04CDC811-70D1-DD40-9D93-B75F42FA25AD}"/>
    <dgm:cxn modelId="{E331AE53-19A5-5D4F-A2D1-9790747CDA6B}" type="presOf" srcId="{8C15F482-C207-4847-850C-678CF77E8F79}" destId="{4303AA1F-7B66-8145-B688-462138C5D27D}" srcOrd="0" destOrd="1" presId="urn:microsoft.com/office/officeart/2005/8/layout/vList2"/>
    <dgm:cxn modelId="{4AFC6C67-42B3-B14F-8C9A-067B0ED5329C}" type="presOf" srcId="{369BAAE0-23C5-2A41-955E-476A9A8C2771}" destId="{C0494F96-0DA3-674D-90BA-D67FD99C1B46}" srcOrd="0" destOrd="1" presId="urn:microsoft.com/office/officeart/2005/8/layout/vList2"/>
    <dgm:cxn modelId="{2D2DD87B-6B40-5F4D-8BE5-C82F2B8A99DC}" srcId="{0D0F4827-1687-6F45-B7B3-5D49809656F8}" destId="{36CBB00C-5FEE-D64B-AA99-742E6C3E6D6F}" srcOrd="0" destOrd="0" parTransId="{BB255ADF-55C5-854C-9B9C-AA5C4BE2157B}" sibTransId="{AFCF2118-61B1-B04C-AAB9-712AD30539F6}"/>
    <dgm:cxn modelId="{BADA5D95-B617-7841-B453-BE17AB4F4601}" type="presOf" srcId="{48CAF13B-4B1A-CB43-A8DD-C0A6D5B7BC91}" destId="{C0494F96-0DA3-674D-90BA-D67FD99C1B46}" srcOrd="0" destOrd="0" presId="urn:microsoft.com/office/officeart/2005/8/layout/vList2"/>
    <dgm:cxn modelId="{7ED7B598-D7DD-434C-BE48-D4A4913484D0}" type="presOf" srcId="{48E2CCFD-9855-6446-87E4-4B1671BAF201}" destId="{0A1A5830-D103-0449-91C3-22C235B06E53}" srcOrd="0" destOrd="0" presId="urn:microsoft.com/office/officeart/2005/8/layout/vList2"/>
    <dgm:cxn modelId="{D19CE099-668D-9A4F-B63C-664B8D89ADF2}" type="presOf" srcId="{73041808-72E0-1141-8C57-63AD7EB7BBC1}" destId="{EB41B515-FEA3-F044-AD05-7DA8AF9A92CC}" srcOrd="0" destOrd="1" presId="urn:microsoft.com/office/officeart/2005/8/layout/vList2"/>
    <dgm:cxn modelId="{21A1B9C7-A3D8-394B-A6A4-467E53D2FF60}" srcId="{FDC47070-AF80-974D-A312-85042BB86395}" destId="{8C15F482-C207-4847-850C-678CF77E8F79}" srcOrd="1" destOrd="0" parTransId="{16472C34-5F15-4844-A8BE-C53968F65E55}" sibTransId="{7FFB2200-25CC-0F43-A4F2-A1948A11F626}"/>
    <dgm:cxn modelId="{F03734DC-D59A-E945-850D-7A9D35C8CC7A}" srcId="{9A0B47B6-A9F1-834B-A112-6CEAAE6C0989}" destId="{0D0F4827-1687-6F45-B7B3-5D49809656F8}" srcOrd="2" destOrd="0" parTransId="{1B42A043-FB89-3043-B012-60101687016A}" sibTransId="{DA804AF9-1EA3-4948-92EA-5FC5A2B004EA}"/>
    <dgm:cxn modelId="{2785BAE5-3A41-BF42-ADAD-699E98730F99}" srcId="{FDC47070-AF80-974D-A312-85042BB86395}" destId="{D0DCF412-18A9-E740-86B8-F2F6EEF92B56}" srcOrd="0" destOrd="0" parTransId="{38DEB339-C428-224D-BFC0-72D92B3F284F}" sibTransId="{46DED294-1E2E-0A44-80E0-DE96C22FA95F}"/>
    <dgm:cxn modelId="{562821E8-49FC-4743-9037-20D70B1DF63C}" srcId="{48E2CCFD-9855-6446-87E4-4B1671BAF201}" destId="{369BAAE0-23C5-2A41-955E-476A9A8C2771}" srcOrd="1" destOrd="0" parTransId="{C38FA8BD-8439-104A-A60A-BAA237750C12}" sibTransId="{86AC96D3-B169-FE47-928A-63ED14B7D142}"/>
    <dgm:cxn modelId="{85263CEF-2773-6E4E-99F1-F2D7EBC88F53}" srcId="{0D0F4827-1687-6F45-B7B3-5D49809656F8}" destId="{73041808-72E0-1141-8C57-63AD7EB7BBC1}" srcOrd="1" destOrd="0" parTransId="{E15A6AA3-99F2-4C43-8BA6-20522D0B4127}" sibTransId="{5045C911-A1EE-314B-9561-D05E124B66A4}"/>
    <dgm:cxn modelId="{8B9FD7F2-C20A-F44E-A774-DE6654A63CC6}" srcId="{9A0B47B6-A9F1-834B-A112-6CEAAE6C0989}" destId="{48E2CCFD-9855-6446-87E4-4B1671BAF201}" srcOrd="0" destOrd="0" parTransId="{CAE76007-95E1-234C-BFDF-C7BF859F8F77}" sibTransId="{5D371489-79C8-DD4F-9ACB-463D1766E019}"/>
    <dgm:cxn modelId="{B71CA9F4-058C-874D-BFC8-F7C0C26AA4F3}" type="presOf" srcId="{9A0B47B6-A9F1-834B-A112-6CEAAE6C0989}" destId="{2D9DF9E9-0C15-7E42-8133-1209A107828E}" srcOrd="0" destOrd="0" presId="urn:microsoft.com/office/officeart/2005/8/layout/vList2"/>
    <dgm:cxn modelId="{D08F36F1-354A-C64E-863D-C46D327C93E3}" type="presParOf" srcId="{2D9DF9E9-0C15-7E42-8133-1209A107828E}" destId="{0A1A5830-D103-0449-91C3-22C235B06E53}" srcOrd="0" destOrd="0" presId="urn:microsoft.com/office/officeart/2005/8/layout/vList2"/>
    <dgm:cxn modelId="{A91EF5BD-1F45-9F47-B5DF-9322345391C0}" type="presParOf" srcId="{2D9DF9E9-0C15-7E42-8133-1209A107828E}" destId="{C0494F96-0DA3-674D-90BA-D67FD99C1B46}" srcOrd="1" destOrd="0" presId="urn:microsoft.com/office/officeart/2005/8/layout/vList2"/>
    <dgm:cxn modelId="{92919796-86FC-1744-A365-F01384931DA0}" type="presParOf" srcId="{2D9DF9E9-0C15-7E42-8133-1209A107828E}" destId="{4C6BE9CA-CC0B-7349-A28A-8626454357F0}" srcOrd="2" destOrd="0" presId="urn:microsoft.com/office/officeart/2005/8/layout/vList2"/>
    <dgm:cxn modelId="{B29993C6-1690-3641-9612-C9B9C17AA02D}" type="presParOf" srcId="{2D9DF9E9-0C15-7E42-8133-1209A107828E}" destId="{4303AA1F-7B66-8145-B688-462138C5D27D}" srcOrd="3" destOrd="0" presId="urn:microsoft.com/office/officeart/2005/8/layout/vList2"/>
    <dgm:cxn modelId="{F5E4372E-4DAC-D548-B32C-075CC7275EBD}" type="presParOf" srcId="{2D9DF9E9-0C15-7E42-8133-1209A107828E}" destId="{FFBC272A-6484-844B-BE3F-34C668059493}" srcOrd="4" destOrd="0" presId="urn:microsoft.com/office/officeart/2005/8/layout/vList2"/>
    <dgm:cxn modelId="{82B0D466-7D0D-9F4B-8B3E-3C4639A8B189}" type="presParOf" srcId="{2D9DF9E9-0C15-7E42-8133-1209A107828E}" destId="{EB41B515-FEA3-F044-AD05-7DA8AF9A92C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25E6A2-4580-0148-878F-2F2368A3D52C}" type="doc">
      <dgm:prSet loTypeId="urn:microsoft.com/office/officeart/2005/8/layout/process4" loCatId="" qsTypeId="urn:microsoft.com/office/officeart/2005/8/quickstyle/simple1" qsCatId="simple" csTypeId="urn:microsoft.com/office/officeart/2005/8/colors/colorful1" csCatId="colorful" phldr="1"/>
      <dgm:spPr/>
    </dgm:pt>
    <dgm:pt modelId="{B22627AB-F67B-124E-93E3-50647B905092}">
      <dgm:prSet phldrT="[Text]" custT="1"/>
      <dgm:spPr/>
      <dgm:t>
        <a:bodyPr/>
        <a:lstStyle/>
        <a:p>
          <a:r>
            <a:rPr lang="en-GB" sz="2000" dirty="0"/>
            <a:t>Design the model</a:t>
          </a:r>
        </a:p>
      </dgm:t>
    </dgm:pt>
    <dgm:pt modelId="{24B52266-D083-4647-B2B0-C40879E6805E}" type="parTrans" cxnId="{72C70AFF-4A33-3646-80F3-0EE7E4FB5FD2}">
      <dgm:prSet/>
      <dgm:spPr/>
      <dgm:t>
        <a:bodyPr/>
        <a:lstStyle/>
        <a:p>
          <a:endParaRPr lang="en-GB" sz="4400"/>
        </a:p>
      </dgm:t>
    </dgm:pt>
    <dgm:pt modelId="{B77F4A4A-833A-9A43-BD2F-115CE272B091}" type="sibTrans" cxnId="{72C70AFF-4A33-3646-80F3-0EE7E4FB5FD2}">
      <dgm:prSet custT="1"/>
      <dgm:spPr/>
      <dgm:t>
        <a:bodyPr/>
        <a:lstStyle/>
        <a:p>
          <a:endParaRPr lang="en-GB" sz="1600"/>
        </a:p>
      </dgm:t>
    </dgm:pt>
    <dgm:pt modelId="{E5230E0C-3719-5948-B763-CFA9960307A5}">
      <dgm:prSet phldrT="[Text]" custT="1"/>
      <dgm:spPr/>
      <dgm:t>
        <a:bodyPr/>
        <a:lstStyle/>
        <a:p>
          <a:r>
            <a:rPr lang="en-GB" sz="2000" dirty="0"/>
            <a:t>Train the model</a:t>
          </a:r>
        </a:p>
      </dgm:t>
    </dgm:pt>
    <dgm:pt modelId="{DF897752-64D9-0341-8AAF-BF49DC0CC8C7}" type="parTrans" cxnId="{2BF455B0-1363-F043-88DA-3C923D6EE7EC}">
      <dgm:prSet/>
      <dgm:spPr/>
      <dgm:t>
        <a:bodyPr/>
        <a:lstStyle/>
        <a:p>
          <a:endParaRPr lang="en-GB" sz="4400"/>
        </a:p>
      </dgm:t>
    </dgm:pt>
    <dgm:pt modelId="{317A3E74-8150-154E-A6CF-4BEFB27F5743}" type="sibTrans" cxnId="{2BF455B0-1363-F043-88DA-3C923D6EE7EC}">
      <dgm:prSet custT="1"/>
      <dgm:spPr/>
      <dgm:t>
        <a:bodyPr/>
        <a:lstStyle/>
        <a:p>
          <a:endParaRPr lang="en-GB" sz="1600"/>
        </a:p>
      </dgm:t>
    </dgm:pt>
    <dgm:pt modelId="{613414A3-5B87-504E-99CB-669BAF364E3C}">
      <dgm:prSet phldrT="[Text]" custT="1"/>
      <dgm:spPr/>
      <dgm:t>
        <a:bodyPr/>
        <a:lstStyle/>
        <a:p>
          <a:r>
            <a:rPr lang="en-GB" sz="2000" dirty="0"/>
            <a:t>Optimize </a:t>
          </a:r>
        </a:p>
      </dgm:t>
    </dgm:pt>
    <dgm:pt modelId="{960F1744-D3A3-E547-AE0F-A217CB28EF93}" type="parTrans" cxnId="{406687C2-C0E6-2447-9872-FF077A4DED2B}">
      <dgm:prSet/>
      <dgm:spPr/>
      <dgm:t>
        <a:bodyPr/>
        <a:lstStyle/>
        <a:p>
          <a:endParaRPr lang="en-GB" sz="4400"/>
        </a:p>
      </dgm:t>
    </dgm:pt>
    <dgm:pt modelId="{F6CBF18B-BFC0-F543-8A2D-F2B9FB518952}" type="sibTrans" cxnId="{406687C2-C0E6-2447-9872-FF077A4DED2B}">
      <dgm:prSet custT="1"/>
      <dgm:spPr/>
      <dgm:t>
        <a:bodyPr/>
        <a:lstStyle/>
        <a:p>
          <a:endParaRPr lang="en-GB" sz="1600"/>
        </a:p>
      </dgm:t>
    </dgm:pt>
    <dgm:pt modelId="{A3241671-BA6E-F54E-ABFC-F5D5A9423FBB}">
      <dgm:prSet custT="1"/>
      <dgm:spPr/>
      <dgm:t>
        <a:bodyPr/>
        <a:lstStyle/>
        <a:p>
          <a:r>
            <a:rPr lang="en-GB" sz="2000" dirty="0"/>
            <a:t>Convert to </a:t>
          </a:r>
          <a:r>
            <a:rPr lang="en-GB" sz="2000" dirty="0" err="1"/>
            <a:t>TFLite</a:t>
          </a:r>
          <a:endParaRPr lang="en-GB" sz="2000" dirty="0"/>
        </a:p>
      </dgm:t>
    </dgm:pt>
    <dgm:pt modelId="{7D2E2A85-FD7B-EA4D-8881-8E5A8EC6A776}" type="parTrans" cxnId="{1133D8CF-E2EE-0A47-A9B3-78F2B13D3FB2}">
      <dgm:prSet/>
      <dgm:spPr/>
      <dgm:t>
        <a:bodyPr/>
        <a:lstStyle/>
        <a:p>
          <a:endParaRPr lang="en-GB" sz="4400"/>
        </a:p>
      </dgm:t>
    </dgm:pt>
    <dgm:pt modelId="{EFFD64CA-3F77-FD46-ABB7-C36050047D93}" type="sibTrans" cxnId="{1133D8CF-E2EE-0A47-A9B3-78F2B13D3FB2}">
      <dgm:prSet custT="1"/>
      <dgm:spPr/>
      <dgm:t>
        <a:bodyPr/>
        <a:lstStyle/>
        <a:p>
          <a:endParaRPr lang="en-GB" sz="1600"/>
        </a:p>
      </dgm:t>
    </dgm:pt>
    <dgm:pt modelId="{6BAF7B77-664F-C346-91B4-77ECAF6680D5}">
      <dgm:prSet custT="1"/>
      <dgm:spPr/>
      <dgm:t>
        <a:bodyPr/>
        <a:lstStyle/>
        <a:p>
          <a:r>
            <a:rPr lang="en-GB" sz="2000" dirty="0" err="1"/>
            <a:t>Tensorflow</a:t>
          </a:r>
          <a:r>
            <a:rPr lang="en-GB" sz="2000" dirty="0"/>
            <a:t> based </a:t>
          </a:r>
          <a:r>
            <a:rPr lang="en-GB" sz="2000" dirty="0" err="1"/>
            <a:t>keras</a:t>
          </a:r>
          <a:r>
            <a:rPr lang="en-GB" sz="2000" dirty="0"/>
            <a:t> model (</a:t>
          </a:r>
          <a:r>
            <a:rPr lang="en-GB" sz="2000" dirty="0" err="1"/>
            <a:t>model.keras</a:t>
          </a:r>
          <a:r>
            <a:rPr lang="en-GB" sz="2000" dirty="0"/>
            <a:t>)</a:t>
          </a:r>
        </a:p>
      </dgm:t>
    </dgm:pt>
    <dgm:pt modelId="{29EABC15-F637-E74B-AED4-F13394666000}" type="parTrans" cxnId="{2B543DA7-3B4C-B346-832F-B0DDDE3229D7}">
      <dgm:prSet/>
      <dgm:spPr/>
      <dgm:t>
        <a:bodyPr/>
        <a:lstStyle/>
        <a:p>
          <a:endParaRPr lang="en-GB" sz="4400"/>
        </a:p>
      </dgm:t>
    </dgm:pt>
    <dgm:pt modelId="{187EE290-143A-C04C-B21D-44B408F08108}" type="sibTrans" cxnId="{2B543DA7-3B4C-B346-832F-B0DDDE3229D7}">
      <dgm:prSet custT="1"/>
      <dgm:spPr/>
      <dgm:t>
        <a:bodyPr/>
        <a:lstStyle/>
        <a:p>
          <a:endParaRPr lang="en-GB" sz="1600"/>
        </a:p>
      </dgm:t>
    </dgm:pt>
    <dgm:pt modelId="{24433137-7DBE-CC49-9976-F70110581080}">
      <dgm:prSet custT="1"/>
      <dgm:spPr/>
      <dgm:t>
        <a:bodyPr/>
        <a:lstStyle/>
        <a:p>
          <a:r>
            <a:rPr lang="en-GB" sz="1600" dirty="0" err="1"/>
            <a:t>Model.tflite</a:t>
          </a:r>
          <a:endParaRPr lang="en-GB" sz="1600" dirty="0"/>
        </a:p>
      </dgm:t>
    </dgm:pt>
    <dgm:pt modelId="{E1F2AD64-B885-9246-85C6-34DC0F39F070}" type="parTrans" cxnId="{29CA5602-49EC-D44B-A42E-C12D24D24A79}">
      <dgm:prSet/>
      <dgm:spPr/>
      <dgm:t>
        <a:bodyPr/>
        <a:lstStyle/>
        <a:p>
          <a:endParaRPr lang="en-GB" sz="4400"/>
        </a:p>
      </dgm:t>
    </dgm:pt>
    <dgm:pt modelId="{9F4570FF-EE24-384E-83FA-3F3C922D8EEF}" type="sibTrans" cxnId="{29CA5602-49EC-D44B-A42E-C12D24D24A79}">
      <dgm:prSet/>
      <dgm:spPr/>
      <dgm:t>
        <a:bodyPr/>
        <a:lstStyle/>
        <a:p>
          <a:endParaRPr lang="en-GB" sz="4400"/>
        </a:p>
      </dgm:t>
    </dgm:pt>
    <dgm:pt modelId="{338D5019-6E0B-C248-A768-BDCD661A68FD}">
      <dgm:prSet custT="1"/>
      <dgm:spPr/>
      <dgm:t>
        <a:bodyPr/>
        <a:lstStyle/>
        <a:p>
          <a:r>
            <a:rPr lang="en-GB" sz="2000" dirty="0"/>
            <a:t>Mobile App</a:t>
          </a:r>
        </a:p>
      </dgm:t>
    </dgm:pt>
    <dgm:pt modelId="{FAF11021-A1B2-1C4C-B819-5368D1C75B13}" type="parTrans" cxnId="{5040A8FD-C184-E249-8543-77407E20F562}">
      <dgm:prSet/>
      <dgm:spPr/>
      <dgm:t>
        <a:bodyPr/>
        <a:lstStyle/>
        <a:p>
          <a:endParaRPr lang="en-GB" sz="4400"/>
        </a:p>
      </dgm:t>
    </dgm:pt>
    <dgm:pt modelId="{7174EF20-D991-864C-ACAC-087C993FC6CA}" type="sibTrans" cxnId="{5040A8FD-C184-E249-8543-77407E20F562}">
      <dgm:prSet custT="1"/>
      <dgm:spPr/>
      <dgm:t>
        <a:bodyPr/>
        <a:lstStyle/>
        <a:p>
          <a:endParaRPr lang="en-GB" sz="1600"/>
        </a:p>
      </dgm:t>
    </dgm:pt>
    <dgm:pt modelId="{831CCD32-97AF-C846-BC70-B6CAE1741C44}">
      <dgm:prSet custT="1"/>
      <dgm:spPr/>
      <dgm:t>
        <a:bodyPr/>
        <a:lstStyle/>
        <a:p>
          <a:r>
            <a:rPr lang="en-GB" sz="1600" dirty="0"/>
            <a:t>.</a:t>
          </a:r>
          <a:r>
            <a:rPr lang="en-GB" sz="1600" dirty="0" err="1"/>
            <a:t>tflite</a:t>
          </a:r>
          <a:r>
            <a:rPr lang="en-GB" sz="1600" dirty="0"/>
            <a:t> file is used</a:t>
          </a:r>
        </a:p>
      </dgm:t>
    </dgm:pt>
    <dgm:pt modelId="{210B7126-D398-C946-BC6F-D306ECF8F2A2}" type="parTrans" cxnId="{C91303A6-A94E-0548-96B3-69F4D014E38D}">
      <dgm:prSet/>
      <dgm:spPr/>
      <dgm:t>
        <a:bodyPr/>
        <a:lstStyle/>
        <a:p>
          <a:endParaRPr lang="en-GB" sz="4400"/>
        </a:p>
      </dgm:t>
    </dgm:pt>
    <dgm:pt modelId="{BE467ED7-6E76-2B4C-91F0-C3C295654B29}" type="sibTrans" cxnId="{C91303A6-A94E-0548-96B3-69F4D014E38D}">
      <dgm:prSet/>
      <dgm:spPr/>
      <dgm:t>
        <a:bodyPr/>
        <a:lstStyle/>
        <a:p>
          <a:endParaRPr lang="en-GB" sz="4400"/>
        </a:p>
      </dgm:t>
    </dgm:pt>
    <dgm:pt modelId="{6C912D3B-01FF-074C-AECD-E773F2D0F579}">
      <dgm:prSet custT="1"/>
      <dgm:spPr/>
      <dgm:t>
        <a:bodyPr/>
        <a:lstStyle/>
        <a:p>
          <a:r>
            <a:rPr lang="en-GB" sz="2000" dirty="0"/>
            <a:t>Java</a:t>
          </a:r>
        </a:p>
      </dgm:t>
    </dgm:pt>
    <dgm:pt modelId="{DEC48EA6-208A-3146-880D-246472485BC4}" type="parTrans" cxnId="{594E0DAC-C72A-3E4E-B5B0-C9E05AB88E10}">
      <dgm:prSet/>
      <dgm:spPr/>
      <dgm:t>
        <a:bodyPr/>
        <a:lstStyle/>
        <a:p>
          <a:endParaRPr lang="en-GB" sz="4400"/>
        </a:p>
      </dgm:t>
    </dgm:pt>
    <dgm:pt modelId="{B77C509D-8976-A542-B6B3-B7038FEE8DB5}" type="sibTrans" cxnId="{594E0DAC-C72A-3E4E-B5B0-C9E05AB88E10}">
      <dgm:prSet/>
      <dgm:spPr/>
      <dgm:t>
        <a:bodyPr/>
        <a:lstStyle/>
        <a:p>
          <a:endParaRPr lang="en-GB" sz="4400"/>
        </a:p>
      </dgm:t>
    </dgm:pt>
    <dgm:pt modelId="{AB4D7F72-4C6C-E24A-B374-FC1C3BD509C7}">
      <dgm:prSet custT="1"/>
      <dgm:spPr/>
      <dgm:t>
        <a:bodyPr/>
        <a:lstStyle/>
        <a:p>
          <a:r>
            <a:rPr lang="en-GB" sz="2000" dirty="0"/>
            <a:t>Python</a:t>
          </a:r>
        </a:p>
      </dgm:t>
    </dgm:pt>
    <dgm:pt modelId="{2FDA0A7C-808A-8A45-8A2B-A1ADFA490279}" type="parTrans" cxnId="{BDE21873-1347-5341-A235-8834EE5CE75B}">
      <dgm:prSet/>
      <dgm:spPr/>
      <dgm:t>
        <a:bodyPr/>
        <a:lstStyle/>
        <a:p>
          <a:endParaRPr lang="en-GB" sz="4400"/>
        </a:p>
      </dgm:t>
    </dgm:pt>
    <dgm:pt modelId="{E105787F-0956-0C4E-BE30-56DDB959D74A}" type="sibTrans" cxnId="{BDE21873-1347-5341-A235-8834EE5CE75B}">
      <dgm:prSet custT="1"/>
      <dgm:spPr/>
      <dgm:t>
        <a:bodyPr/>
        <a:lstStyle/>
        <a:p>
          <a:endParaRPr lang="en-GB" sz="1600"/>
        </a:p>
      </dgm:t>
    </dgm:pt>
    <dgm:pt modelId="{59D40674-8684-134D-A3A8-AAA55EC12619}" type="pres">
      <dgm:prSet presAssocID="{3025E6A2-4580-0148-878F-2F2368A3D52C}" presName="Name0" presStyleCnt="0">
        <dgm:presLayoutVars>
          <dgm:dir/>
          <dgm:animLvl val="lvl"/>
          <dgm:resizeHandles val="exact"/>
        </dgm:presLayoutVars>
      </dgm:prSet>
      <dgm:spPr/>
    </dgm:pt>
    <dgm:pt modelId="{DF369E17-CEEF-E144-8D5D-A3684E265972}" type="pres">
      <dgm:prSet presAssocID="{6C912D3B-01FF-074C-AECD-E773F2D0F579}" presName="boxAndChildren" presStyleCnt="0"/>
      <dgm:spPr/>
    </dgm:pt>
    <dgm:pt modelId="{06B0EBC1-2179-6843-809A-6AED52BC2DF5}" type="pres">
      <dgm:prSet presAssocID="{6C912D3B-01FF-074C-AECD-E773F2D0F579}" presName="parentTextBox" presStyleLbl="node1" presStyleIdx="0" presStyleCnt="8"/>
      <dgm:spPr/>
    </dgm:pt>
    <dgm:pt modelId="{09A4436E-44BA-6149-B3EF-11B282B59F8D}" type="pres">
      <dgm:prSet presAssocID="{7174EF20-D991-864C-ACAC-087C993FC6CA}" presName="sp" presStyleCnt="0"/>
      <dgm:spPr/>
    </dgm:pt>
    <dgm:pt modelId="{E0517018-FA4E-FE47-B0F3-0AC4DD1CCBB6}" type="pres">
      <dgm:prSet presAssocID="{338D5019-6E0B-C248-A768-BDCD661A68FD}" presName="arrowAndChildren" presStyleCnt="0"/>
      <dgm:spPr/>
    </dgm:pt>
    <dgm:pt modelId="{9A9ED6A6-8730-B84C-B51A-FBC0DC942CEB}" type="pres">
      <dgm:prSet presAssocID="{338D5019-6E0B-C248-A768-BDCD661A68FD}" presName="parentTextArrow" presStyleLbl="node1" presStyleIdx="0" presStyleCnt="8"/>
      <dgm:spPr/>
    </dgm:pt>
    <dgm:pt modelId="{6B21C609-777F-B24B-8C30-F9FA6B33F42F}" type="pres">
      <dgm:prSet presAssocID="{338D5019-6E0B-C248-A768-BDCD661A68FD}" presName="arrow" presStyleLbl="node1" presStyleIdx="1" presStyleCnt="8"/>
      <dgm:spPr/>
    </dgm:pt>
    <dgm:pt modelId="{CE2BB5B2-D0C9-8D44-82A5-33688E883036}" type="pres">
      <dgm:prSet presAssocID="{338D5019-6E0B-C248-A768-BDCD661A68FD}" presName="descendantArrow" presStyleCnt="0"/>
      <dgm:spPr/>
    </dgm:pt>
    <dgm:pt modelId="{ABD71484-A323-F24F-863D-55B8A394CA93}" type="pres">
      <dgm:prSet presAssocID="{831CCD32-97AF-C846-BC70-B6CAE1741C44}" presName="childTextArrow" presStyleLbl="fgAccFollowNode1" presStyleIdx="0" presStyleCnt="2">
        <dgm:presLayoutVars>
          <dgm:bulletEnabled val="1"/>
        </dgm:presLayoutVars>
      </dgm:prSet>
      <dgm:spPr/>
    </dgm:pt>
    <dgm:pt modelId="{4B405883-98E5-1B43-AEFC-161457DF2DBF}" type="pres">
      <dgm:prSet presAssocID="{EFFD64CA-3F77-FD46-ABB7-C36050047D93}" presName="sp" presStyleCnt="0"/>
      <dgm:spPr/>
    </dgm:pt>
    <dgm:pt modelId="{947BBB26-546D-0041-8368-41C5EEE2D037}" type="pres">
      <dgm:prSet presAssocID="{A3241671-BA6E-F54E-ABFC-F5D5A9423FBB}" presName="arrowAndChildren" presStyleCnt="0"/>
      <dgm:spPr/>
    </dgm:pt>
    <dgm:pt modelId="{330F341C-EB21-B548-9F9B-BE318310B319}" type="pres">
      <dgm:prSet presAssocID="{A3241671-BA6E-F54E-ABFC-F5D5A9423FBB}" presName="parentTextArrow" presStyleLbl="node1" presStyleIdx="1" presStyleCnt="8"/>
      <dgm:spPr/>
    </dgm:pt>
    <dgm:pt modelId="{32E31B76-3539-EB4A-BF5E-55C714F02029}" type="pres">
      <dgm:prSet presAssocID="{A3241671-BA6E-F54E-ABFC-F5D5A9423FBB}" presName="arrow" presStyleLbl="node1" presStyleIdx="2" presStyleCnt="8"/>
      <dgm:spPr/>
    </dgm:pt>
    <dgm:pt modelId="{54A9E320-0FAF-4F4B-A8F0-1E655110612A}" type="pres">
      <dgm:prSet presAssocID="{A3241671-BA6E-F54E-ABFC-F5D5A9423FBB}" presName="descendantArrow" presStyleCnt="0"/>
      <dgm:spPr/>
    </dgm:pt>
    <dgm:pt modelId="{24B53E83-95AA-EC48-B714-D04E44533622}" type="pres">
      <dgm:prSet presAssocID="{24433137-7DBE-CC49-9976-F70110581080}" presName="childTextArrow" presStyleLbl="fgAccFollowNode1" presStyleIdx="1" presStyleCnt="2">
        <dgm:presLayoutVars>
          <dgm:bulletEnabled val="1"/>
        </dgm:presLayoutVars>
      </dgm:prSet>
      <dgm:spPr/>
    </dgm:pt>
    <dgm:pt modelId="{A2EC1DD1-29DC-C046-A72E-10884360F60D}" type="pres">
      <dgm:prSet presAssocID="{F6CBF18B-BFC0-F543-8A2D-F2B9FB518952}" presName="sp" presStyleCnt="0"/>
      <dgm:spPr/>
    </dgm:pt>
    <dgm:pt modelId="{C8C64667-C265-B74B-B523-18F30BD9B26B}" type="pres">
      <dgm:prSet presAssocID="{613414A3-5B87-504E-99CB-669BAF364E3C}" presName="arrowAndChildren" presStyleCnt="0"/>
      <dgm:spPr/>
    </dgm:pt>
    <dgm:pt modelId="{8FE1AAB2-B0AD-3840-BBFA-D1B97C2A452F}" type="pres">
      <dgm:prSet presAssocID="{613414A3-5B87-504E-99CB-669BAF364E3C}" presName="parentTextArrow" presStyleLbl="node1" presStyleIdx="3" presStyleCnt="8"/>
      <dgm:spPr/>
    </dgm:pt>
    <dgm:pt modelId="{EF235252-CEB1-FE4A-8806-81A7916F6E21}" type="pres">
      <dgm:prSet presAssocID="{317A3E74-8150-154E-A6CF-4BEFB27F5743}" presName="sp" presStyleCnt="0"/>
      <dgm:spPr/>
    </dgm:pt>
    <dgm:pt modelId="{0A0206E6-46E6-CC42-9C43-5967DDBB19E8}" type="pres">
      <dgm:prSet presAssocID="{E5230E0C-3719-5948-B763-CFA9960307A5}" presName="arrowAndChildren" presStyleCnt="0"/>
      <dgm:spPr/>
    </dgm:pt>
    <dgm:pt modelId="{0B39ECD1-070B-8240-8EA8-11C8FBABD08D}" type="pres">
      <dgm:prSet presAssocID="{E5230E0C-3719-5948-B763-CFA9960307A5}" presName="parentTextArrow" presStyleLbl="node1" presStyleIdx="4" presStyleCnt="8"/>
      <dgm:spPr/>
    </dgm:pt>
    <dgm:pt modelId="{2FCC8613-7BED-2041-9B10-DF896E263648}" type="pres">
      <dgm:prSet presAssocID="{B77F4A4A-833A-9A43-BD2F-115CE272B091}" presName="sp" presStyleCnt="0"/>
      <dgm:spPr/>
    </dgm:pt>
    <dgm:pt modelId="{C8D744AA-0B3E-894C-B16A-09180169576E}" type="pres">
      <dgm:prSet presAssocID="{B22627AB-F67B-124E-93E3-50647B905092}" presName="arrowAndChildren" presStyleCnt="0"/>
      <dgm:spPr/>
    </dgm:pt>
    <dgm:pt modelId="{8593360F-59F8-1D47-BCE0-0E21B6F968DC}" type="pres">
      <dgm:prSet presAssocID="{B22627AB-F67B-124E-93E3-50647B905092}" presName="parentTextArrow" presStyleLbl="node1" presStyleIdx="5" presStyleCnt="8"/>
      <dgm:spPr/>
    </dgm:pt>
    <dgm:pt modelId="{5CE8E910-B461-C342-9646-1316079BC11C}" type="pres">
      <dgm:prSet presAssocID="{187EE290-143A-C04C-B21D-44B408F08108}" presName="sp" presStyleCnt="0"/>
      <dgm:spPr/>
    </dgm:pt>
    <dgm:pt modelId="{4C11C70B-1664-3847-9251-AEE61657A4BA}" type="pres">
      <dgm:prSet presAssocID="{6BAF7B77-664F-C346-91B4-77ECAF6680D5}" presName="arrowAndChildren" presStyleCnt="0"/>
      <dgm:spPr/>
    </dgm:pt>
    <dgm:pt modelId="{CAECAF2C-A3D3-D542-BA45-D70A7F5B411D}" type="pres">
      <dgm:prSet presAssocID="{6BAF7B77-664F-C346-91B4-77ECAF6680D5}" presName="parentTextArrow" presStyleLbl="node1" presStyleIdx="6" presStyleCnt="8"/>
      <dgm:spPr/>
    </dgm:pt>
    <dgm:pt modelId="{55636E2E-C49E-984A-A309-89CF189D1EDC}" type="pres">
      <dgm:prSet presAssocID="{E105787F-0956-0C4E-BE30-56DDB959D74A}" presName="sp" presStyleCnt="0"/>
      <dgm:spPr/>
    </dgm:pt>
    <dgm:pt modelId="{6471A9D7-41D4-4C47-A4DC-C08043CA404D}" type="pres">
      <dgm:prSet presAssocID="{AB4D7F72-4C6C-E24A-B374-FC1C3BD509C7}" presName="arrowAndChildren" presStyleCnt="0"/>
      <dgm:spPr/>
    </dgm:pt>
    <dgm:pt modelId="{57A990C6-C5D7-B844-9C2D-CE974924646B}" type="pres">
      <dgm:prSet presAssocID="{AB4D7F72-4C6C-E24A-B374-FC1C3BD509C7}" presName="parentTextArrow" presStyleLbl="node1" presStyleIdx="7" presStyleCnt="8"/>
      <dgm:spPr/>
    </dgm:pt>
  </dgm:ptLst>
  <dgm:cxnLst>
    <dgm:cxn modelId="{29CA5602-49EC-D44B-A42E-C12D24D24A79}" srcId="{A3241671-BA6E-F54E-ABFC-F5D5A9423FBB}" destId="{24433137-7DBE-CC49-9976-F70110581080}" srcOrd="0" destOrd="0" parTransId="{E1F2AD64-B885-9246-85C6-34DC0F39F070}" sibTransId="{9F4570FF-EE24-384E-83FA-3F3C922D8EEF}"/>
    <dgm:cxn modelId="{C3F64117-58AC-F546-85D2-DB5827BBB3C8}" type="presOf" srcId="{831CCD32-97AF-C846-BC70-B6CAE1741C44}" destId="{ABD71484-A323-F24F-863D-55B8A394CA93}" srcOrd="0" destOrd="0" presId="urn:microsoft.com/office/officeart/2005/8/layout/process4"/>
    <dgm:cxn modelId="{AF84C523-FF0F-1D45-9689-007125C04286}" type="presOf" srcId="{AB4D7F72-4C6C-E24A-B374-FC1C3BD509C7}" destId="{57A990C6-C5D7-B844-9C2D-CE974924646B}" srcOrd="0" destOrd="0" presId="urn:microsoft.com/office/officeart/2005/8/layout/process4"/>
    <dgm:cxn modelId="{D4EF4C4E-1AAB-0147-A8B3-7123E697833A}" type="presOf" srcId="{A3241671-BA6E-F54E-ABFC-F5D5A9423FBB}" destId="{330F341C-EB21-B548-9F9B-BE318310B319}" srcOrd="0" destOrd="0" presId="urn:microsoft.com/office/officeart/2005/8/layout/process4"/>
    <dgm:cxn modelId="{BDE21873-1347-5341-A235-8834EE5CE75B}" srcId="{3025E6A2-4580-0148-878F-2F2368A3D52C}" destId="{AB4D7F72-4C6C-E24A-B374-FC1C3BD509C7}" srcOrd="0" destOrd="0" parTransId="{2FDA0A7C-808A-8A45-8A2B-A1ADFA490279}" sibTransId="{E105787F-0956-0C4E-BE30-56DDB959D74A}"/>
    <dgm:cxn modelId="{FE85E586-0C81-E146-A700-AAD19CCA90CD}" type="presOf" srcId="{613414A3-5B87-504E-99CB-669BAF364E3C}" destId="{8FE1AAB2-B0AD-3840-BBFA-D1B97C2A452F}" srcOrd="0" destOrd="0" presId="urn:microsoft.com/office/officeart/2005/8/layout/process4"/>
    <dgm:cxn modelId="{EA287096-6C60-364F-B7A0-7AC8111CB232}" type="presOf" srcId="{E5230E0C-3719-5948-B763-CFA9960307A5}" destId="{0B39ECD1-070B-8240-8EA8-11C8FBABD08D}" srcOrd="0" destOrd="0" presId="urn:microsoft.com/office/officeart/2005/8/layout/process4"/>
    <dgm:cxn modelId="{C91303A6-A94E-0548-96B3-69F4D014E38D}" srcId="{338D5019-6E0B-C248-A768-BDCD661A68FD}" destId="{831CCD32-97AF-C846-BC70-B6CAE1741C44}" srcOrd="0" destOrd="0" parTransId="{210B7126-D398-C946-BC6F-D306ECF8F2A2}" sibTransId="{BE467ED7-6E76-2B4C-91F0-C3C295654B29}"/>
    <dgm:cxn modelId="{2B543DA7-3B4C-B346-832F-B0DDDE3229D7}" srcId="{3025E6A2-4580-0148-878F-2F2368A3D52C}" destId="{6BAF7B77-664F-C346-91B4-77ECAF6680D5}" srcOrd="1" destOrd="0" parTransId="{29EABC15-F637-E74B-AED4-F13394666000}" sibTransId="{187EE290-143A-C04C-B21D-44B408F08108}"/>
    <dgm:cxn modelId="{94C308A8-C625-2E41-B5C9-4EBCBE730C13}" type="presOf" srcId="{338D5019-6E0B-C248-A768-BDCD661A68FD}" destId="{6B21C609-777F-B24B-8C30-F9FA6B33F42F}" srcOrd="1" destOrd="0" presId="urn:microsoft.com/office/officeart/2005/8/layout/process4"/>
    <dgm:cxn modelId="{594E0DAC-C72A-3E4E-B5B0-C9E05AB88E10}" srcId="{3025E6A2-4580-0148-878F-2F2368A3D52C}" destId="{6C912D3B-01FF-074C-AECD-E773F2D0F579}" srcOrd="7" destOrd="0" parTransId="{DEC48EA6-208A-3146-880D-246472485BC4}" sibTransId="{B77C509D-8976-A542-B6B3-B7038FEE8DB5}"/>
    <dgm:cxn modelId="{2BF455B0-1363-F043-88DA-3C923D6EE7EC}" srcId="{3025E6A2-4580-0148-878F-2F2368A3D52C}" destId="{E5230E0C-3719-5948-B763-CFA9960307A5}" srcOrd="3" destOrd="0" parTransId="{DF897752-64D9-0341-8AAF-BF49DC0CC8C7}" sibTransId="{317A3E74-8150-154E-A6CF-4BEFB27F5743}"/>
    <dgm:cxn modelId="{ED25A1B6-AEC5-524A-8FAB-7C4175D525A1}" type="presOf" srcId="{338D5019-6E0B-C248-A768-BDCD661A68FD}" destId="{9A9ED6A6-8730-B84C-B51A-FBC0DC942CEB}" srcOrd="0" destOrd="0" presId="urn:microsoft.com/office/officeart/2005/8/layout/process4"/>
    <dgm:cxn modelId="{406687C2-C0E6-2447-9872-FF077A4DED2B}" srcId="{3025E6A2-4580-0148-878F-2F2368A3D52C}" destId="{613414A3-5B87-504E-99CB-669BAF364E3C}" srcOrd="4" destOrd="0" parTransId="{960F1744-D3A3-E547-AE0F-A217CB28EF93}" sibTransId="{F6CBF18B-BFC0-F543-8A2D-F2B9FB518952}"/>
    <dgm:cxn modelId="{921DC6CF-2202-934C-BF69-1F73865347E7}" type="presOf" srcId="{6C912D3B-01FF-074C-AECD-E773F2D0F579}" destId="{06B0EBC1-2179-6843-809A-6AED52BC2DF5}" srcOrd="0" destOrd="0" presId="urn:microsoft.com/office/officeart/2005/8/layout/process4"/>
    <dgm:cxn modelId="{1133D8CF-E2EE-0A47-A9B3-78F2B13D3FB2}" srcId="{3025E6A2-4580-0148-878F-2F2368A3D52C}" destId="{A3241671-BA6E-F54E-ABFC-F5D5A9423FBB}" srcOrd="5" destOrd="0" parTransId="{7D2E2A85-FD7B-EA4D-8881-8E5A8EC6A776}" sibTransId="{EFFD64CA-3F77-FD46-ABB7-C36050047D93}"/>
    <dgm:cxn modelId="{B654A0D6-F4E4-9744-817C-89B29EE02994}" type="presOf" srcId="{24433137-7DBE-CC49-9976-F70110581080}" destId="{24B53E83-95AA-EC48-B714-D04E44533622}" srcOrd="0" destOrd="0" presId="urn:microsoft.com/office/officeart/2005/8/layout/process4"/>
    <dgm:cxn modelId="{196197DA-86D1-FB4D-88D2-2DF7456E64F7}" type="presOf" srcId="{6BAF7B77-664F-C346-91B4-77ECAF6680D5}" destId="{CAECAF2C-A3D3-D542-BA45-D70A7F5B411D}" srcOrd="0" destOrd="0" presId="urn:microsoft.com/office/officeart/2005/8/layout/process4"/>
    <dgm:cxn modelId="{633D3EDC-4998-D54E-96E2-EBDA0D55B6C0}" type="presOf" srcId="{B22627AB-F67B-124E-93E3-50647B905092}" destId="{8593360F-59F8-1D47-BCE0-0E21B6F968DC}" srcOrd="0" destOrd="0" presId="urn:microsoft.com/office/officeart/2005/8/layout/process4"/>
    <dgm:cxn modelId="{EBFF76EC-2BA6-FC4A-A082-57A537C3D8F2}" type="presOf" srcId="{3025E6A2-4580-0148-878F-2F2368A3D52C}" destId="{59D40674-8684-134D-A3A8-AAA55EC12619}" srcOrd="0" destOrd="0" presId="urn:microsoft.com/office/officeart/2005/8/layout/process4"/>
    <dgm:cxn modelId="{11C9CAED-39A2-3346-9E48-8791035F3D94}" type="presOf" srcId="{A3241671-BA6E-F54E-ABFC-F5D5A9423FBB}" destId="{32E31B76-3539-EB4A-BF5E-55C714F02029}" srcOrd="1" destOrd="0" presId="urn:microsoft.com/office/officeart/2005/8/layout/process4"/>
    <dgm:cxn modelId="{5040A8FD-C184-E249-8543-77407E20F562}" srcId="{3025E6A2-4580-0148-878F-2F2368A3D52C}" destId="{338D5019-6E0B-C248-A768-BDCD661A68FD}" srcOrd="6" destOrd="0" parTransId="{FAF11021-A1B2-1C4C-B819-5368D1C75B13}" sibTransId="{7174EF20-D991-864C-ACAC-087C993FC6CA}"/>
    <dgm:cxn modelId="{72C70AFF-4A33-3646-80F3-0EE7E4FB5FD2}" srcId="{3025E6A2-4580-0148-878F-2F2368A3D52C}" destId="{B22627AB-F67B-124E-93E3-50647B905092}" srcOrd="2" destOrd="0" parTransId="{24B52266-D083-4647-B2B0-C40879E6805E}" sibTransId="{B77F4A4A-833A-9A43-BD2F-115CE272B091}"/>
    <dgm:cxn modelId="{47E0EC91-48CF-DD45-A5B5-3244C174FE58}" type="presParOf" srcId="{59D40674-8684-134D-A3A8-AAA55EC12619}" destId="{DF369E17-CEEF-E144-8D5D-A3684E265972}" srcOrd="0" destOrd="0" presId="urn:microsoft.com/office/officeart/2005/8/layout/process4"/>
    <dgm:cxn modelId="{2DBE96FE-80BA-5D42-8A28-34174E8F801C}" type="presParOf" srcId="{DF369E17-CEEF-E144-8D5D-A3684E265972}" destId="{06B0EBC1-2179-6843-809A-6AED52BC2DF5}" srcOrd="0" destOrd="0" presId="urn:microsoft.com/office/officeart/2005/8/layout/process4"/>
    <dgm:cxn modelId="{D0A01B36-19AE-3344-81B9-66D648C3311E}" type="presParOf" srcId="{59D40674-8684-134D-A3A8-AAA55EC12619}" destId="{09A4436E-44BA-6149-B3EF-11B282B59F8D}" srcOrd="1" destOrd="0" presId="urn:microsoft.com/office/officeart/2005/8/layout/process4"/>
    <dgm:cxn modelId="{4AE9DC28-6F05-D94E-9519-AC592C13C91F}" type="presParOf" srcId="{59D40674-8684-134D-A3A8-AAA55EC12619}" destId="{E0517018-FA4E-FE47-B0F3-0AC4DD1CCBB6}" srcOrd="2" destOrd="0" presId="urn:microsoft.com/office/officeart/2005/8/layout/process4"/>
    <dgm:cxn modelId="{825AEF8A-FBD4-0248-ACA9-5614A7456DD3}" type="presParOf" srcId="{E0517018-FA4E-FE47-B0F3-0AC4DD1CCBB6}" destId="{9A9ED6A6-8730-B84C-B51A-FBC0DC942CEB}" srcOrd="0" destOrd="0" presId="urn:microsoft.com/office/officeart/2005/8/layout/process4"/>
    <dgm:cxn modelId="{5F865DF3-EE8C-624B-84C8-0B7806D37BF4}" type="presParOf" srcId="{E0517018-FA4E-FE47-B0F3-0AC4DD1CCBB6}" destId="{6B21C609-777F-B24B-8C30-F9FA6B33F42F}" srcOrd="1" destOrd="0" presId="urn:microsoft.com/office/officeart/2005/8/layout/process4"/>
    <dgm:cxn modelId="{ECB34823-0D40-F340-8E69-A6E9B2E2FA56}" type="presParOf" srcId="{E0517018-FA4E-FE47-B0F3-0AC4DD1CCBB6}" destId="{CE2BB5B2-D0C9-8D44-82A5-33688E883036}" srcOrd="2" destOrd="0" presId="urn:microsoft.com/office/officeart/2005/8/layout/process4"/>
    <dgm:cxn modelId="{06192741-2CA8-E042-9FCA-966058794B47}" type="presParOf" srcId="{CE2BB5B2-D0C9-8D44-82A5-33688E883036}" destId="{ABD71484-A323-F24F-863D-55B8A394CA93}" srcOrd="0" destOrd="0" presId="urn:microsoft.com/office/officeart/2005/8/layout/process4"/>
    <dgm:cxn modelId="{FDE59D95-8ACA-2841-90CF-A0F9DF7B4E19}" type="presParOf" srcId="{59D40674-8684-134D-A3A8-AAA55EC12619}" destId="{4B405883-98E5-1B43-AEFC-161457DF2DBF}" srcOrd="3" destOrd="0" presId="urn:microsoft.com/office/officeart/2005/8/layout/process4"/>
    <dgm:cxn modelId="{B79ACB06-B872-A948-A591-25FA16AC9C64}" type="presParOf" srcId="{59D40674-8684-134D-A3A8-AAA55EC12619}" destId="{947BBB26-546D-0041-8368-41C5EEE2D037}" srcOrd="4" destOrd="0" presId="urn:microsoft.com/office/officeart/2005/8/layout/process4"/>
    <dgm:cxn modelId="{439BF21C-4002-9F46-B215-A5E4CF6E6E7B}" type="presParOf" srcId="{947BBB26-546D-0041-8368-41C5EEE2D037}" destId="{330F341C-EB21-B548-9F9B-BE318310B319}" srcOrd="0" destOrd="0" presId="urn:microsoft.com/office/officeart/2005/8/layout/process4"/>
    <dgm:cxn modelId="{D849840D-794A-E549-9DC9-D2C6A8843F23}" type="presParOf" srcId="{947BBB26-546D-0041-8368-41C5EEE2D037}" destId="{32E31B76-3539-EB4A-BF5E-55C714F02029}" srcOrd="1" destOrd="0" presId="urn:microsoft.com/office/officeart/2005/8/layout/process4"/>
    <dgm:cxn modelId="{A38E653A-628B-4A45-991C-6397C93C3961}" type="presParOf" srcId="{947BBB26-546D-0041-8368-41C5EEE2D037}" destId="{54A9E320-0FAF-4F4B-A8F0-1E655110612A}" srcOrd="2" destOrd="0" presId="urn:microsoft.com/office/officeart/2005/8/layout/process4"/>
    <dgm:cxn modelId="{F821A645-20D6-6742-8230-E5E8609C0A5D}" type="presParOf" srcId="{54A9E320-0FAF-4F4B-A8F0-1E655110612A}" destId="{24B53E83-95AA-EC48-B714-D04E44533622}" srcOrd="0" destOrd="0" presId="urn:microsoft.com/office/officeart/2005/8/layout/process4"/>
    <dgm:cxn modelId="{7AF241B0-F48D-4945-9D69-82CDF3EE251C}" type="presParOf" srcId="{59D40674-8684-134D-A3A8-AAA55EC12619}" destId="{A2EC1DD1-29DC-C046-A72E-10884360F60D}" srcOrd="5" destOrd="0" presId="urn:microsoft.com/office/officeart/2005/8/layout/process4"/>
    <dgm:cxn modelId="{8182F7D1-F1D4-4F4F-8A09-6979BA58868D}" type="presParOf" srcId="{59D40674-8684-134D-A3A8-AAA55EC12619}" destId="{C8C64667-C265-B74B-B523-18F30BD9B26B}" srcOrd="6" destOrd="0" presId="urn:microsoft.com/office/officeart/2005/8/layout/process4"/>
    <dgm:cxn modelId="{34BDAAA4-2177-8B45-8666-88A576426DE8}" type="presParOf" srcId="{C8C64667-C265-B74B-B523-18F30BD9B26B}" destId="{8FE1AAB2-B0AD-3840-BBFA-D1B97C2A452F}" srcOrd="0" destOrd="0" presId="urn:microsoft.com/office/officeart/2005/8/layout/process4"/>
    <dgm:cxn modelId="{ADD9A4F0-BFB0-2E45-884F-8F2E461A2F41}" type="presParOf" srcId="{59D40674-8684-134D-A3A8-AAA55EC12619}" destId="{EF235252-CEB1-FE4A-8806-81A7916F6E21}" srcOrd="7" destOrd="0" presId="urn:microsoft.com/office/officeart/2005/8/layout/process4"/>
    <dgm:cxn modelId="{534250B4-0342-5A41-81B9-A44541367AD4}" type="presParOf" srcId="{59D40674-8684-134D-A3A8-AAA55EC12619}" destId="{0A0206E6-46E6-CC42-9C43-5967DDBB19E8}" srcOrd="8" destOrd="0" presId="urn:microsoft.com/office/officeart/2005/8/layout/process4"/>
    <dgm:cxn modelId="{E07D270C-5B6F-9043-9ABE-42FE0C57E539}" type="presParOf" srcId="{0A0206E6-46E6-CC42-9C43-5967DDBB19E8}" destId="{0B39ECD1-070B-8240-8EA8-11C8FBABD08D}" srcOrd="0" destOrd="0" presId="urn:microsoft.com/office/officeart/2005/8/layout/process4"/>
    <dgm:cxn modelId="{BCC92605-0311-EE4D-BD0E-254FC2AEC530}" type="presParOf" srcId="{59D40674-8684-134D-A3A8-AAA55EC12619}" destId="{2FCC8613-7BED-2041-9B10-DF896E263648}" srcOrd="9" destOrd="0" presId="urn:microsoft.com/office/officeart/2005/8/layout/process4"/>
    <dgm:cxn modelId="{EFE3A2E8-04D3-804B-9052-414D313BC3F5}" type="presParOf" srcId="{59D40674-8684-134D-A3A8-AAA55EC12619}" destId="{C8D744AA-0B3E-894C-B16A-09180169576E}" srcOrd="10" destOrd="0" presId="urn:microsoft.com/office/officeart/2005/8/layout/process4"/>
    <dgm:cxn modelId="{8517FD63-76C3-8140-A2C6-29FBB7EA87CB}" type="presParOf" srcId="{C8D744AA-0B3E-894C-B16A-09180169576E}" destId="{8593360F-59F8-1D47-BCE0-0E21B6F968DC}" srcOrd="0" destOrd="0" presId="urn:microsoft.com/office/officeart/2005/8/layout/process4"/>
    <dgm:cxn modelId="{DAC2B6CC-7734-7D4D-A230-441CCD46C5FF}" type="presParOf" srcId="{59D40674-8684-134D-A3A8-AAA55EC12619}" destId="{5CE8E910-B461-C342-9646-1316079BC11C}" srcOrd="11" destOrd="0" presId="urn:microsoft.com/office/officeart/2005/8/layout/process4"/>
    <dgm:cxn modelId="{433ABD0D-86C7-6641-BFE8-87A4BCE8F10A}" type="presParOf" srcId="{59D40674-8684-134D-A3A8-AAA55EC12619}" destId="{4C11C70B-1664-3847-9251-AEE61657A4BA}" srcOrd="12" destOrd="0" presId="urn:microsoft.com/office/officeart/2005/8/layout/process4"/>
    <dgm:cxn modelId="{F6DFCDBC-C393-9B4F-BB03-CA287D159F64}" type="presParOf" srcId="{4C11C70B-1664-3847-9251-AEE61657A4BA}" destId="{CAECAF2C-A3D3-D542-BA45-D70A7F5B411D}" srcOrd="0" destOrd="0" presId="urn:microsoft.com/office/officeart/2005/8/layout/process4"/>
    <dgm:cxn modelId="{E13AD544-24D8-304A-BE62-BC6C0208E182}" type="presParOf" srcId="{59D40674-8684-134D-A3A8-AAA55EC12619}" destId="{55636E2E-C49E-984A-A309-89CF189D1EDC}" srcOrd="13" destOrd="0" presId="urn:microsoft.com/office/officeart/2005/8/layout/process4"/>
    <dgm:cxn modelId="{BFA13B6B-CBE5-F64C-A6FE-0B6C959588AA}" type="presParOf" srcId="{59D40674-8684-134D-A3A8-AAA55EC12619}" destId="{6471A9D7-41D4-4C47-A4DC-C08043CA404D}" srcOrd="14" destOrd="0" presId="urn:microsoft.com/office/officeart/2005/8/layout/process4"/>
    <dgm:cxn modelId="{76028238-46C7-304B-8744-442B30F56409}" type="presParOf" srcId="{6471A9D7-41D4-4C47-A4DC-C08043CA404D}" destId="{57A990C6-C5D7-B844-9C2D-CE974924646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9530E6-CA0F-9042-AF38-29A1F73010F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50F870AA-AA75-BD47-8D8C-4DB566B8F40A}">
      <dgm:prSet/>
      <dgm:spPr/>
      <dgm:t>
        <a:bodyPr/>
        <a:lstStyle/>
        <a:p>
          <a:r>
            <a:rPr lang="en-LK"/>
            <a:t>CameraX library – To get live camera feed to the mobile app</a:t>
          </a:r>
        </a:p>
      </dgm:t>
    </dgm:pt>
    <dgm:pt modelId="{900E4567-36B4-2B4F-BF01-A4635827C7B0}" type="parTrans" cxnId="{82226B6A-BDEC-424D-87EB-776601DADA73}">
      <dgm:prSet/>
      <dgm:spPr/>
      <dgm:t>
        <a:bodyPr/>
        <a:lstStyle/>
        <a:p>
          <a:endParaRPr lang="en-GB"/>
        </a:p>
      </dgm:t>
    </dgm:pt>
    <dgm:pt modelId="{8BBA77D3-F159-0542-8864-425CDA40B7FB}" type="sibTrans" cxnId="{82226B6A-BDEC-424D-87EB-776601DADA73}">
      <dgm:prSet/>
      <dgm:spPr/>
      <dgm:t>
        <a:bodyPr/>
        <a:lstStyle/>
        <a:p>
          <a:endParaRPr lang="en-GB"/>
        </a:p>
      </dgm:t>
    </dgm:pt>
    <dgm:pt modelId="{4EBC4E78-47D7-2A44-A1FC-5787D7F6172B}">
      <dgm:prSet/>
      <dgm:spPr/>
      <dgm:t>
        <a:bodyPr/>
        <a:lstStyle/>
        <a:p>
          <a:r>
            <a:rPr lang="en-LK"/>
            <a:t>TFLite – For the inference</a:t>
          </a:r>
        </a:p>
      </dgm:t>
    </dgm:pt>
    <dgm:pt modelId="{0BE14AEB-7E28-2D49-8D98-CED480B07749}" type="parTrans" cxnId="{918D52DA-273D-4A4A-B53C-83A71EA3BAB6}">
      <dgm:prSet/>
      <dgm:spPr/>
      <dgm:t>
        <a:bodyPr/>
        <a:lstStyle/>
        <a:p>
          <a:endParaRPr lang="en-GB"/>
        </a:p>
      </dgm:t>
    </dgm:pt>
    <dgm:pt modelId="{AA75D376-2570-C849-B88C-10FAFE0C9FF9}" type="sibTrans" cxnId="{918D52DA-273D-4A4A-B53C-83A71EA3BAB6}">
      <dgm:prSet/>
      <dgm:spPr/>
      <dgm:t>
        <a:bodyPr/>
        <a:lstStyle/>
        <a:p>
          <a:endParaRPr lang="en-GB"/>
        </a:p>
      </dgm:t>
    </dgm:pt>
    <dgm:pt modelId="{72EAE0BB-9C7C-BD41-9383-7166BCA0B59F}">
      <dgm:prSet/>
      <dgm:spPr/>
      <dgm:t>
        <a:bodyPr/>
        <a:lstStyle/>
        <a:p>
          <a:r>
            <a:rPr lang="en-LK"/>
            <a:t>Other add</a:t>
          </a:r>
          <a:r>
            <a:rPr lang="en-GB"/>
            <a:t>i</a:t>
          </a:r>
          <a:r>
            <a:rPr lang="en-LK"/>
            <a:t>tional libraries necessary </a:t>
          </a:r>
        </a:p>
      </dgm:t>
    </dgm:pt>
    <dgm:pt modelId="{D330540B-5C25-7440-A2E3-2A9A5FF5C60C}" type="parTrans" cxnId="{0460A5DD-9129-684E-960F-93123BA49770}">
      <dgm:prSet/>
      <dgm:spPr/>
      <dgm:t>
        <a:bodyPr/>
        <a:lstStyle/>
        <a:p>
          <a:endParaRPr lang="en-GB"/>
        </a:p>
      </dgm:t>
    </dgm:pt>
    <dgm:pt modelId="{4FB31EA6-9BA7-494E-9CE7-F525511E1210}" type="sibTrans" cxnId="{0460A5DD-9129-684E-960F-93123BA49770}">
      <dgm:prSet/>
      <dgm:spPr/>
      <dgm:t>
        <a:bodyPr/>
        <a:lstStyle/>
        <a:p>
          <a:endParaRPr lang="en-GB"/>
        </a:p>
      </dgm:t>
    </dgm:pt>
    <dgm:pt modelId="{B68EBE46-5CF6-7141-99F2-0FAC514AFF09}">
      <dgm:prSet/>
      <dgm:spPr/>
      <dgm:t>
        <a:bodyPr/>
        <a:lstStyle/>
        <a:p>
          <a:r>
            <a:rPr lang="en-LK"/>
            <a:t>Keep the tflite file ready</a:t>
          </a:r>
        </a:p>
      </dgm:t>
    </dgm:pt>
    <dgm:pt modelId="{BF62AB8E-32B5-B24C-BDB2-AC7CE73C12A5}" type="parTrans" cxnId="{1CE9AFFC-A0A0-154E-872F-E8EAC3D287AF}">
      <dgm:prSet/>
      <dgm:spPr/>
      <dgm:t>
        <a:bodyPr/>
        <a:lstStyle/>
        <a:p>
          <a:endParaRPr lang="en-GB"/>
        </a:p>
      </dgm:t>
    </dgm:pt>
    <dgm:pt modelId="{4E79CD43-CDD2-A94F-A405-A09631B3AFA6}" type="sibTrans" cxnId="{1CE9AFFC-A0A0-154E-872F-E8EAC3D287AF}">
      <dgm:prSet/>
      <dgm:spPr/>
      <dgm:t>
        <a:bodyPr/>
        <a:lstStyle/>
        <a:p>
          <a:endParaRPr lang="en-GB"/>
        </a:p>
      </dgm:t>
    </dgm:pt>
    <dgm:pt modelId="{F04B0FD9-2BDE-9440-8729-0AE89664980F}">
      <dgm:prSet/>
      <dgm:spPr/>
      <dgm:t>
        <a:bodyPr/>
        <a:lstStyle/>
        <a:p>
          <a:r>
            <a:rPr lang="en-LK" dirty="0"/>
            <a:t>Use Andorid studio’s TFLite Integration tool to add the tflite file to the app.</a:t>
          </a:r>
        </a:p>
      </dgm:t>
    </dgm:pt>
    <dgm:pt modelId="{B24CF2B9-58A9-E94F-BA3E-5D077B30D759}" type="parTrans" cxnId="{F0BD6A3C-050A-AF4F-8499-7AF71FDDE75B}">
      <dgm:prSet/>
      <dgm:spPr/>
      <dgm:t>
        <a:bodyPr/>
        <a:lstStyle/>
        <a:p>
          <a:endParaRPr lang="en-GB"/>
        </a:p>
      </dgm:t>
    </dgm:pt>
    <dgm:pt modelId="{57AFCD10-1BB1-AD48-89AC-790B84091D83}" type="sibTrans" cxnId="{F0BD6A3C-050A-AF4F-8499-7AF71FDDE75B}">
      <dgm:prSet/>
      <dgm:spPr/>
      <dgm:t>
        <a:bodyPr/>
        <a:lstStyle/>
        <a:p>
          <a:endParaRPr lang="en-GB"/>
        </a:p>
      </dgm:t>
    </dgm:pt>
    <dgm:pt modelId="{0A8B8296-EE86-3045-B6FD-2F2FB01154A0}">
      <dgm:prSet/>
      <dgm:spPr/>
      <dgm:t>
        <a:bodyPr/>
        <a:lstStyle/>
        <a:p>
          <a:r>
            <a:rPr lang="en-LK"/>
            <a:t>Y</a:t>
          </a:r>
          <a:r>
            <a:rPr lang="en-GB"/>
            <a:t>o</a:t>
          </a:r>
          <a:r>
            <a:rPr lang="en-LK"/>
            <a:t>u can implement a code to run inference on,</a:t>
          </a:r>
        </a:p>
      </dgm:t>
    </dgm:pt>
    <dgm:pt modelId="{61CC4C1F-C153-9B4E-811C-E817C6AD361D}" type="parTrans" cxnId="{263C7EC2-6F7A-D544-955F-25DFD794F800}">
      <dgm:prSet/>
      <dgm:spPr/>
      <dgm:t>
        <a:bodyPr/>
        <a:lstStyle/>
        <a:p>
          <a:endParaRPr lang="en-GB"/>
        </a:p>
      </dgm:t>
    </dgm:pt>
    <dgm:pt modelId="{D8DFCEEA-0702-5D49-8EBE-D73C2DF823B2}" type="sibTrans" cxnId="{263C7EC2-6F7A-D544-955F-25DFD794F800}">
      <dgm:prSet/>
      <dgm:spPr/>
      <dgm:t>
        <a:bodyPr/>
        <a:lstStyle/>
        <a:p>
          <a:endParaRPr lang="en-GB"/>
        </a:p>
      </dgm:t>
    </dgm:pt>
    <dgm:pt modelId="{EBA68EF6-A638-9143-B7BE-AE3B9BDB4194}">
      <dgm:prSet/>
      <dgm:spPr/>
      <dgm:t>
        <a:bodyPr/>
        <a:lstStyle/>
        <a:p>
          <a:r>
            <a:rPr lang="en-LK"/>
            <a:t>A image selected from gallery</a:t>
          </a:r>
        </a:p>
      </dgm:t>
    </dgm:pt>
    <dgm:pt modelId="{C626B539-348D-794C-A6AA-69C0B63AE6D2}" type="parTrans" cxnId="{C2766867-2194-8B42-B005-EAC5F2D526E1}">
      <dgm:prSet/>
      <dgm:spPr/>
      <dgm:t>
        <a:bodyPr/>
        <a:lstStyle/>
        <a:p>
          <a:endParaRPr lang="en-GB"/>
        </a:p>
      </dgm:t>
    </dgm:pt>
    <dgm:pt modelId="{53980D96-5B50-DC40-88BE-C999D6DC3BE1}" type="sibTrans" cxnId="{C2766867-2194-8B42-B005-EAC5F2D526E1}">
      <dgm:prSet/>
      <dgm:spPr/>
      <dgm:t>
        <a:bodyPr/>
        <a:lstStyle/>
        <a:p>
          <a:endParaRPr lang="en-GB"/>
        </a:p>
      </dgm:t>
    </dgm:pt>
    <dgm:pt modelId="{C5F95DAD-731E-5346-9EAA-7B861AF04974}">
      <dgm:prSet/>
      <dgm:spPr/>
      <dgm:t>
        <a:bodyPr/>
        <a:lstStyle/>
        <a:p>
          <a:r>
            <a:rPr lang="en-LK"/>
            <a:t>For a live camera feed</a:t>
          </a:r>
        </a:p>
      </dgm:t>
    </dgm:pt>
    <dgm:pt modelId="{EE79E96D-D30A-4247-8661-D6CDEBDA1387}" type="parTrans" cxnId="{6A6525BB-E6D0-8245-BFCD-B710ED437275}">
      <dgm:prSet/>
      <dgm:spPr/>
      <dgm:t>
        <a:bodyPr/>
        <a:lstStyle/>
        <a:p>
          <a:endParaRPr lang="en-GB"/>
        </a:p>
      </dgm:t>
    </dgm:pt>
    <dgm:pt modelId="{FE84CFB0-2DF0-CF45-9A4D-03DE730D6DC5}" type="sibTrans" cxnId="{6A6525BB-E6D0-8245-BFCD-B710ED437275}">
      <dgm:prSet/>
      <dgm:spPr/>
      <dgm:t>
        <a:bodyPr/>
        <a:lstStyle/>
        <a:p>
          <a:endParaRPr lang="en-GB"/>
        </a:p>
      </dgm:t>
    </dgm:pt>
    <dgm:pt modelId="{E21F5332-70F0-5F4C-AE68-B1143A0E8C02}">
      <dgm:prSet/>
      <dgm:spPr/>
      <dgm:t>
        <a:bodyPr/>
        <a:lstStyle/>
        <a:p>
          <a:r>
            <a:rPr lang="en-LK"/>
            <a:t>For a video selected from the gallery</a:t>
          </a:r>
        </a:p>
      </dgm:t>
    </dgm:pt>
    <dgm:pt modelId="{5497E6AF-3DD9-404C-95F2-E7C12002ECCA}" type="parTrans" cxnId="{C7469BEA-352B-EB4E-9023-B57FDA90B89D}">
      <dgm:prSet/>
      <dgm:spPr/>
      <dgm:t>
        <a:bodyPr/>
        <a:lstStyle/>
        <a:p>
          <a:endParaRPr lang="en-GB"/>
        </a:p>
      </dgm:t>
    </dgm:pt>
    <dgm:pt modelId="{5C182AA5-AFE8-3F4C-B8A7-E1A0BA7AADAD}" type="sibTrans" cxnId="{C7469BEA-352B-EB4E-9023-B57FDA90B89D}">
      <dgm:prSet/>
      <dgm:spPr/>
      <dgm:t>
        <a:bodyPr/>
        <a:lstStyle/>
        <a:p>
          <a:endParaRPr lang="en-GB"/>
        </a:p>
      </dgm:t>
    </dgm:pt>
    <dgm:pt modelId="{51A24F5C-FD9D-304B-A259-D55BF3913BD9}" type="pres">
      <dgm:prSet presAssocID="{839530E6-CA0F-9042-AF38-29A1F73010F5}" presName="linear" presStyleCnt="0">
        <dgm:presLayoutVars>
          <dgm:animLvl val="lvl"/>
          <dgm:resizeHandles val="exact"/>
        </dgm:presLayoutVars>
      </dgm:prSet>
      <dgm:spPr/>
    </dgm:pt>
    <dgm:pt modelId="{54B44556-E6E6-264C-B61B-4C0114F1182D}" type="pres">
      <dgm:prSet presAssocID="{50F870AA-AA75-BD47-8D8C-4DB566B8F40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56B0522B-085D-F943-9389-A8E67F368711}" type="pres">
      <dgm:prSet presAssocID="{8BBA77D3-F159-0542-8864-425CDA40B7FB}" presName="spacer" presStyleCnt="0"/>
      <dgm:spPr/>
    </dgm:pt>
    <dgm:pt modelId="{61F15DDD-836C-E745-B7D3-B48ABC3A8AC4}" type="pres">
      <dgm:prSet presAssocID="{4EBC4E78-47D7-2A44-A1FC-5787D7F6172B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E7360DC-D084-E74D-9C2C-A31F930ACC8E}" type="pres">
      <dgm:prSet presAssocID="{AA75D376-2570-C849-B88C-10FAFE0C9FF9}" presName="spacer" presStyleCnt="0"/>
      <dgm:spPr/>
    </dgm:pt>
    <dgm:pt modelId="{CAEF4F7E-5E02-E644-A8EA-8F40FF19E310}" type="pres">
      <dgm:prSet presAssocID="{72EAE0BB-9C7C-BD41-9383-7166BCA0B59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2AD8FFE-16E6-A341-B7B7-72BE184DEF9B}" type="pres">
      <dgm:prSet presAssocID="{4FB31EA6-9BA7-494E-9CE7-F525511E1210}" presName="spacer" presStyleCnt="0"/>
      <dgm:spPr/>
    </dgm:pt>
    <dgm:pt modelId="{0D9B40D0-6363-1F40-B83C-A8C8982CD7AB}" type="pres">
      <dgm:prSet presAssocID="{B68EBE46-5CF6-7141-99F2-0FAC514AFF0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6CEB6AF-93E1-3249-9B2A-15E9E8B92A8A}" type="pres">
      <dgm:prSet presAssocID="{4E79CD43-CDD2-A94F-A405-A09631B3AFA6}" presName="spacer" presStyleCnt="0"/>
      <dgm:spPr/>
    </dgm:pt>
    <dgm:pt modelId="{88B6CB2B-C1B0-B04B-90C0-7E3736AAB37E}" type="pres">
      <dgm:prSet presAssocID="{F04B0FD9-2BDE-9440-8729-0AE89664980F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8B1AEC4-CEB3-7049-87BA-63CC5DAE927D}" type="pres">
      <dgm:prSet presAssocID="{57AFCD10-1BB1-AD48-89AC-790B84091D83}" presName="spacer" presStyleCnt="0"/>
      <dgm:spPr/>
    </dgm:pt>
    <dgm:pt modelId="{9E4CEB37-1715-A042-991B-08721465B2EF}" type="pres">
      <dgm:prSet presAssocID="{0A8B8296-EE86-3045-B6FD-2F2FB01154A0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DBF501AD-12A0-5F45-8D45-04375F3C31E4}" type="pres">
      <dgm:prSet presAssocID="{0A8B8296-EE86-3045-B6FD-2F2FB01154A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84A6425-1C32-7A44-9213-849695BF9ED8}" type="presOf" srcId="{0A8B8296-EE86-3045-B6FD-2F2FB01154A0}" destId="{9E4CEB37-1715-A042-991B-08721465B2EF}" srcOrd="0" destOrd="0" presId="urn:microsoft.com/office/officeart/2005/8/layout/vList2"/>
    <dgm:cxn modelId="{F0BD6A3C-050A-AF4F-8499-7AF71FDDE75B}" srcId="{839530E6-CA0F-9042-AF38-29A1F73010F5}" destId="{F04B0FD9-2BDE-9440-8729-0AE89664980F}" srcOrd="4" destOrd="0" parTransId="{B24CF2B9-58A9-E94F-BA3E-5D077B30D759}" sibTransId="{57AFCD10-1BB1-AD48-89AC-790B84091D83}"/>
    <dgm:cxn modelId="{5B2B9B49-346C-C947-9B0A-4D3901749F87}" type="presOf" srcId="{839530E6-CA0F-9042-AF38-29A1F73010F5}" destId="{51A24F5C-FD9D-304B-A259-D55BF3913BD9}" srcOrd="0" destOrd="0" presId="urn:microsoft.com/office/officeart/2005/8/layout/vList2"/>
    <dgm:cxn modelId="{C2766867-2194-8B42-B005-EAC5F2D526E1}" srcId="{0A8B8296-EE86-3045-B6FD-2F2FB01154A0}" destId="{EBA68EF6-A638-9143-B7BE-AE3B9BDB4194}" srcOrd="0" destOrd="0" parTransId="{C626B539-348D-794C-A6AA-69C0B63AE6D2}" sibTransId="{53980D96-5B50-DC40-88BE-C999D6DC3BE1}"/>
    <dgm:cxn modelId="{82226B6A-BDEC-424D-87EB-776601DADA73}" srcId="{839530E6-CA0F-9042-AF38-29A1F73010F5}" destId="{50F870AA-AA75-BD47-8D8C-4DB566B8F40A}" srcOrd="0" destOrd="0" parTransId="{900E4567-36B4-2B4F-BF01-A4635827C7B0}" sibTransId="{8BBA77D3-F159-0542-8864-425CDA40B7FB}"/>
    <dgm:cxn modelId="{4376D87B-2A75-FC44-A5DD-D352BDCF2455}" type="presOf" srcId="{50F870AA-AA75-BD47-8D8C-4DB566B8F40A}" destId="{54B44556-E6E6-264C-B61B-4C0114F1182D}" srcOrd="0" destOrd="0" presId="urn:microsoft.com/office/officeart/2005/8/layout/vList2"/>
    <dgm:cxn modelId="{ED49FC9A-ED86-2D42-84D5-11967BA30A88}" type="presOf" srcId="{72EAE0BB-9C7C-BD41-9383-7166BCA0B59F}" destId="{CAEF4F7E-5E02-E644-A8EA-8F40FF19E310}" srcOrd="0" destOrd="0" presId="urn:microsoft.com/office/officeart/2005/8/layout/vList2"/>
    <dgm:cxn modelId="{0B2F649F-38CD-F54D-9B8C-5F2CDD4A4F8D}" type="presOf" srcId="{F04B0FD9-2BDE-9440-8729-0AE89664980F}" destId="{88B6CB2B-C1B0-B04B-90C0-7E3736AAB37E}" srcOrd="0" destOrd="0" presId="urn:microsoft.com/office/officeart/2005/8/layout/vList2"/>
    <dgm:cxn modelId="{833BBEA7-56DD-DB47-A86F-C1922B5D78B2}" type="presOf" srcId="{4EBC4E78-47D7-2A44-A1FC-5787D7F6172B}" destId="{61F15DDD-836C-E745-B7D3-B48ABC3A8AC4}" srcOrd="0" destOrd="0" presId="urn:microsoft.com/office/officeart/2005/8/layout/vList2"/>
    <dgm:cxn modelId="{3F416AB8-EDE5-8F4A-AD74-61D933CF17B4}" type="presOf" srcId="{E21F5332-70F0-5F4C-AE68-B1143A0E8C02}" destId="{DBF501AD-12A0-5F45-8D45-04375F3C31E4}" srcOrd="0" destOrd="2" presId="urn:microsoft.com/office/officeart/2005/8/layout/vList2"/>
    <dgm:cxn modelId="{6A6525BB-E6D0-8245-BFCD-B710ED437275}" srcId="{0A8B8296-EE86-3045-B6FD-2F2FB01154A0}" destId="{C5F95DAD-731E-5346-9EAA-7B861AF04974}" srcOrd="1" destOrd="0" parTransId="{EE79E96D-D30A-4247-8661-D6CDEBDA1387}" sibTransId="{FE84CFB0-2DF0-CF45-9A4D-03DE730D6DC5}"/>
    <dgm:cxn modelId="{49709BBF-B08C-D741-8BA8-55117146B45C}" type="presOf" srcId="{B68EBE46-5CF6-7141-99F2-0FAC514AFF09}" destId="{0D9B40D0-6363-1F40-B83C-A8C8982CD7AB}" srcOrd="0" destOrd="0" presId="urn:microsoft.com/office/officeart/2005/8/layout/vList2"/>
    <dgm:cxn modelId="{263C7EC2-6F7A-D544-955F-25DFD794F800}" srcId="{839530E6-CA0F-9042-AF38-29A1F73010F5}" destId="{0A8B8296-EE86-3045-B6FD-2F2FB01154A0}" srcOrd="5" destOrd="0" parTransId="{61CC4C1F-C153-9B4E-811C-E817C6AD361D}" sibTransId="{D8DFCEEA-0702-5D49-8EBE-D73C2DF823B2}"/>
    <dgm:cxn modelId="{6D7084C7-1CC8-914F-B1BC-29A0B4E33D86}" type="presOf" srcId="{EBA68EF6-A638-9143-B7BE-AE3B9BDB4194}" destId="{DBF501AD-12A0-5F45-8D45-04375F3C31E4}" srcOrd="0" destOrd="0" presId="urn:microsoft.com/office/officeart/2005/8/layout/vList2"/>
    <dgm:cxn modelId="{918D52DA-273D-4A4A-B53C-83A71EA3BAB6}" srcId="{839530E6-CA0F-9042-AF38-29A1F73010F5}" destId="{4EBC4E78-47D7-2A44-A1FC-5787D7F6172B}" srcOrd="1" destOrd="0" parTransId="{0BE14AEB-7E28-2D49-8D98-CED480B07749}" sibTransId="{AA75D376-2570-C849-B88C-10FAFE0C9FF9}"/>
    <dgm:cxn modelId="{0460A5DD-9129-684E-960F-93123BA49770}" srcId="{839530E6-CA0F-9042-AF38-29A1F73010F5}" destId="{72EAE0BB-9C7C-BD41-9383-7166BCA0B59F}" srcOrd="2" destOrd="0" parTransId="{D330540B-5C25-7440-A2E3-2A9A5FF5C60C}" sibTransId="{4FB31EA6-9BA7-494E-9CE7-F525511E1210}"/>
    <dgm:cxn modelId="{C7469BEA-352B-EB4E-9023-B57FDA90B89D}" srcId="{0A8B8296-EE86-3045-B6FD-2F2FB01154A0}" destId="{E21F5332-70F0-5F4C-AE68-B1143A0E8C02}" srcOrd="2" destOrd="0" parTransId="{5497E6AF-3DD9-404C-95F2-E7C12002ECCA}" sibTransId="{5C182AA5-AFE8-3F4C-B8A7-E1A0BA7AADAD}"/>
    <dgm:cxn modelId="{08AD50F7-C7BF-414A-AF4E-40AFCC3ADAAD}" type="presOf" srcId="{C5F95DAD-731E-5346-9EAA-7B861AF04974}" destId="{DBF501AD-12A0-5F45-8D45-04375F3C31E4}" srcOrd="0" destOrd="1" presId="urn:microsoft.com/office/officeart/2005/8/layout/vList2"/>
    <dgm:cxn modelId="{1CE9AFFC-A0A0-154E-872F-E8EAC3D287AF}" srcId="{839530E6-CA0F-9042-AF38-29A1F73010F5}" destId="{B68EBE46-5CF6-7141-99F2-0FAC514AFF09}" srcOrd="3" destOrd="0" parTransId="{BF62AB8E-32B5-B24C-BDB2-AC7CE73C12A5}" sibTransId="{4E79CD43-CDD2-A94F-A405-A09631B3AFA6}"/>
    <dgm:cxn modelId="{C2F5F8C6-57F8-E84D-8FAF-C43569881C0D}" type="presParOf" srcId="{51A24F5C-FD9D-304B-A259-D55BF3913BD9}" destId="{54B44556-E6E6-264C-B61B-4C0114F1182D}" srcOrd="0" destOrd="0" presId="urn:microsoft.com/office/officeart/2005/8/layout/vList2"/>
    <dgm:cxn modelId="{6E264526-F19C-9946-B2B9-A1B0943BDE75}" type="presParOf" srcId="{51A24F5C-FD9D-304B-A259-D55BF3913BD9}" destId="{56B0522B-085D-F943-9389-A8E67F368711}" srcOrd="1" destOrd="0" presId="urn:microsoft.com/office/officeart/2005/8/layout/vList2"/>
    <dgm:cxn modelId="{951DA9AD-F594-AE44-844E-0EC023C72C85}" type="presParOf" srcId="{51A24F5C-FD9D-304B-A259-D55BF3913BD9}" destId="{61F15DDD-836C-E745-B7D3-B48ABC3A8AC4}" srcOrd="2" destOrd="0" presId="urn:microsoft.com/office/officeart/2005/8/layout/vList2"/>
    <dgm:cxn modelId="{8FEBBD09-9A77-BB4D-A0DE-D9085144CD33}" type="presParOf" srcId="{51A24F5C-FD9D-304B-A259-D55BF3913BD9}" destId="{7E7360DC-D084-E74D-9C2C-A31F930ACC8E}" srcOrd="3" destOrd="0" presId="urn:microsoft.com/office/officeart/2005/8/layout/vList2"/>
    <dgm:cxn modelId="{EAFFEBD8-F7AB-0341-9C47-B423007672CC}" type="presParOf" srcId="{51A24F5C-FD9D-304B-A259-D55BF3913BD9}" destId="{CAEF4F7E-5E02-E644-A8EA-8F40FF19E310}" srcOrd="4" destOrd="0" presId="urn:microsoft.com/office/officeart/2005/8/layout/vList2"/>
    <dgm:cxn modelId="{090D8483-44C0-9E41-A549-28C634EECBE8}" type="presParOf" srcId="{51A24F5C-FD9D-304B-A259-D55BF3913BD9}" destId="{A2AD8FFE-16E6-A341-B7B7-72BE184DEF9B}" srcOrd="5" destOrd="0" presId="urn:microsoft.com/office/officeart/2005/8/layout/vList2"/>
    <dgm:cxn modelId="{64CC3CD3-1F44-894C-B867-70C30A2C967B}" type="presParOf" srcId="{51A24F5C-FD9D-304B-A259-D55BF3913BD9}" destId="{0D9B40D0-6363-1F40-B83C-A8C8982CD7AB}" srcOrd="6" destOrd="0" presId="urn:microsoft.com/office/officeart/2005/8/layout/vList2"/>
    <dgm:cxn modelId="{35DA0211-E094-174D-B332-690605CB4018}" type="presParOf" srcId="{51A24F5C-FD9D-304B-A259-D55BF3913BD9}" destId="{76CEB6AF-93E1-3249-9B2A-15E9E8B92A8A}" srcOrd="7" destOrd="0" presId="urn:microsoft.com/office/officeart/2005/8/layout/vList2"/>
    <dgm:cxn modelId="{755DAFFD-3DCF-6D4A-8EDF-41ADFFB6EC3A}" type="presParOf" srcId="{51A24F5C-FD9D-304B-A259-D55BF3913BD9}" destId="{88B6CB2B-C1B0-B04B-90C0-7E3736AAB37E}" srcOrd="8" destOrd="0" presId="urn:microsoft.com/office/officeart/2005/8/layout/vList2"/>
    <dgm:cxn modelId="{FDDB4CF9-EDD2-D640-896B-4087B92BC028}" type="presParOf" srcId="{51A24F5C-FD9D-304B-A259-D55BF3913BD9}" destId="{28B1AEC4-CEB3-7049-87BA-63CC5DAE927D}" srcOrd="9" destOrd="0" presId="urn:microsoft.com/office/officeart/2005/8/layout/vList2"/>
    <dgm:cxn modelId="{02CA1B55-81BE-4F42-AB86-E5FDDB202C0B}" type="presParOf" srcId="{51A24F5C-FD9D-304B-A259-D55BF3913BD9}" destId="{9E4CEB37-1715-A042-991B-08721465B2EF}" srcOrd="10" destOrd="0" presId="urn:microsoft.com/office/officeart/2005/8/layout/vList2"/>
    <dgm:cxn modelId="{63F896E7-5025-4B45-9DC3-C07DB17C567B}" type="presParOf" srcId="{51A24F5C-FD9D-304B-A259-D55BF3913BD9}" destId="{DBF501AD-12A0-5F45-8D45-04375F3C31E4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2FFD6CE-4932-EC4B-8C97-227579A4CA05}" type="doc">
      <dgm:prSet loTypeId="urn:microsoft.com/office/officeart/2005/8/layout/vList2" loCatId="list" qsTypeId="urn:microsoft.com/office/officeart/2005/8/quickstyle/simple5" qsCatId="simple" csTypeId="urn:microsoft.com/office/officeart/2005/8/colors/accent2_5" csCatId="accent2" phldr="1"/>
      <dgm:spPr/>
      <dgm:t>
        <a:bodyPr/>
        <a:lstStyle/>
        <a:p>
          <a:endParaRPr lang="en-GB"/>
        </a:p>
      </dgm:t>
    </dgm:pt>
    <dgm:pt modelId="{8F020EC5-8ED9-1C4E-A247-A72B88DBF2E6}">
      <dgm:prSet/>
      <dgm:spPr/>
      <dgm:t>
        <a:bodyPr/>
        <a:lstStyle/>
        <a:p>
          <a:r>
            <a:rPr lang="en-GB" b="1"/>
            <a:t>Use Threads for Model Inference</a:t>
          </a:r>
          <a:r>
            <a:rPr lang="en-GB"/>
            <a:t>: Always isolate machine learning model inference from the UI thread to ensure smooth user interactions and avoid UI freezing. Leverage asynchronous programming or background threads for inference tasks.</a:t>
          </a:r>
          <a:endParaRPr lang="en-LK"/>
        </a:p>
      </dgm:t>
    </dgm:pt>
    <dgm:pt modelId="{C63FC765-DD95-9B48-9A68-D2C0BC9BE66A}" type="parTrans" cxnId="{9D81F773-C4EB-8249-B828-67CD9AC21277}">
      <dgm:prSet/>
      <dgm:spPr/>
      <dgm:t>
        <a:bodyPr/>
        <a:lstStyle/>
        <a:p>
          <a:endParaRPr lang="en-GB"/>
        </a:p>
      </dgm:t>
    </dgm:pt>
    <dgm:pt modelId="{026E1B60-011A-6240-8563-A342CED2F209}" type="sibTrans" cxnId="{9D81F773-C4EB-8249-B828-67CD9AC21277}">
      <dgm:prSet/>
      <dgm:spPr/>
      <dgm:t>
        <a:bodyPr/>
        <a:lstStyle/>
        <a:p>
          <a:endParaRPr lang="en-GB"/>
        </a:p>
      </dgm:t>
    </dgm:pt>
    <dgm:pt modelId="{1615ED97-4608-5842-B284-85EE41FCC689}">
      <dgm:prSet/>
      <dgm:spPr/>
      <dgm:t>
        <a:bodyPr/>
        <a:lstStyle/>
        <a:p>
          <a:r>
            <a:rPr lang="en-GB" b="1"/>
            <a:t>Optimize Input Image Size</a:t>
          </a:r>
          <a:r>
            <a:rPr lang="en-GB"/>
            <a:t>: Reduce the input image size during development, especially for the original, non-optimized model, to minimize computation requirements and speed up inference.</a:t>
          </a:r>
          <a:endParaRPr lang="en-LK"/>
        </a:p>
      </dgm:t>
    </dgm:pt>
    <dgm:pt modelId="{66A720A4-0FD0-A14C-B970-27E026CB096C}" type="parTrans" cxnId="{3DA2B187-C440-CC4E-8F0F-21908DB9459C}">
      <dgm:prSet/>
      <dgm:spPr/>
      <dgm:t>
        <a:bodyPr/>
        <a:lstStyle/>
        <a:p>
          <a:endParaRPr lang="en-GB"/>
        </a:p>
      </dgm:t>
    </dgm:pt>
    <dgm:pt modelId="{7A239F5E-E18C-F241-BBC8-0EAE3883F6F7}" type="sibTrans" cxnId="{3DA2B187-C440-CC4E-8F0F-21908DB9459C}">
      <dgm:prSet/>
      <dgm:spPr/>
      <dgm:t>
        <a:bodyPr/>
        <a:lstStyle/>
        <a:p>
          <a:endParaRPr lang="en-GB"/>
        </a:p>
      </dgm:t>
    </dgm:pt>
    <dgm:pt modelId="{39F31F3B-76B1-8B4A-AD01-9129D39788F4}">
      <dgm:prSet/>
      <dgm:spPr/>
      <dgm:t>
        <a:bodyPr/>
        <a:lstStyle/>
        <a:p>
          <a:r>
            <a:rPr lang="en-GB" b="1" dirty="0"/>
            <a:t>Implement Model Optimization Techniques</a:t>
          </a:r>
          <a:r>
            <a:rPr lang="en-GB" dirty="0"/>
            <a:t>: Experiment with various optimization techniques such as quantization (e.g., INT8 quantization), pruning, and knowledge distillation to compress the model and improve efficiency.</a:t>
          </a:r>
          <a:endParaRPr lang="en-LK" dirty="0"/>
        </a:p>
      </dgm:t>
    </dgm:pt>
    <dgm:pt modelId="{1A003DCC-AA71-EF47-B86B-914B31AF0723}" type="parTrans" cxnId="{DB2D0337-021D-2647-9719-49BC052FD969}">
      <dgm:prSet/>
      <dgm:spPr/>
      <dgm:t>
        <a:bodyPr/>
        <a:lstStyle/>
        <a:p>
          <a:endParaRPr lang="en-GB"/>
        </a:p>
      </dgm:t>
    </dgm:pt>
    <dgm:pt modelId="{F4F7345E-9A86-124F-A481-B3B18E43A88F}" type="sibTrans" cxnId="{DB2D0337-021D-2647-9719-49BC052FD969}">
      <dgm:prSet/>
      <dgm:spPr/>
      <dgm:t>
        <a:bodyPr/>
        <a:lstStyle/>
        <a:p>
          <a:endParaRPr lang="en-GB"/>
        </a:p>
      </dgm:t>
    </dgm:pt>
    <dgm:pt modelId="{6FC094EF-5E51-F543-A664-29C7D252A3C2}">
      <dgm:prSet/>
      <dgm:spPr/>
      <dgm:t>
        <a:bodyPr/>
        <a:lstStyle/>
        <a:p>
          <a:r>
            <a:rPr lang="en-GB" b="1" dirty="0"/>
            <a:t>Choose Efficient Model Architectures</a:t>
          </a:r>
          <a:r>
            <a:rPr lang="en-GB" dirty="0"/>
            <a:t>: Use lightweight architectures like </a:t>
          </a:r>
          <a:r>
            <a:rPr lang="en-GB" dirty="0" err="1"/>
            <a:t>MobileNet</a:t>
          </a:r>
          <a:r>
            <a:rPr lang="en-GB" dirty="0"/>
            <a:t>, </a:t>
          </a:r>
          <a:r>
            <a:rPr lang="en-GB" dirty="0" err="1"/>
            <a:t>EfficientNet</a:t>
          </a:r>
          <a:r>
            <a:rPr lang="en-GB" dirty="0"/>
            <a:t>-Lite, or </a:t>
          </a:r>
          <a:r>
            <a:rPr lang="en-GB" dirty="0" err="1"/>
            <a:t>TinyML</a:t>
          </a:r>
          <a:r>
            <a:rPr lang="en-GB" dirty="0"/>
            <a:t> models that are specifically designed for mobile and edge devices.</a:t>
          </a:r>
          <a:endParaRPr lang="en-LK" dirty="0"/>
        </a:p>
      </dgm:t>
    </dgm:pt>
    <dgm:pt modelId="{44466C5F-A9B8-7040-8165-3AE63BEC20F2}" type="parTrans" cxnId="{F2B184E4-2EFA-3549-BAEC-FFBD09874764}">
      <dgm:prSet/>
      <dgm:spPr/>
      <dgm:t>
        <a:bodyPr/>
        <a:lstStyle/>
        <a:p>
          <a:endParaRPr lang="en-GB"/>
        </a:p>
      </dgm:t>
    </dgm:pt>
    <dgm:pt modelId="{F6E3FE3E-BC08-6B40-B6CF-B9514BD95399}" type="sibTrans" cxnId="{F2B184E4-2EFA-3549-BAEC-FFBD09874764}">
      <dgm:prSet/>
      <dgm:spPr/>
      <dgm:t>
        <a:bodyPr/>
        <a:lstStyle/>
        <a:p>
          <a:endParaRPr lang="en-GB"/>
        </a:p>
      </dgm:t>
    </dgm:pt>
    <dgm:pt modelId="{7785826B-4FA1-F04C-8C1F-1A1F040823CF}">
      <dgm:prSet/>
      <dgm:spPr/>
      <dgm:t>
        <a:bodyPr/>
        <a:lstStyle/>
        <a:p>
          <a:r>
            <a:rPr lang="en-GB" b="1" dirty="0"/>
            <a:t>Utilize Hardware Acceleration</a:t>
          </a:r>
          <a:r>
            <a:rPr lang="en-GB" dirty="0"/>
            <a:t>: Make use of device-specific hardware accelerators like GPUs, NPUs (Neural Processing Units), or DSPs (Digital Signal Processors) for faster inference using NNAPI, GPU, XNNPACK delegates .</a:t>
          </a:r>
          <a:endParaRPr lang="en-LK" dirty="0"/>
        </a:p>
      </dgm:t>
    </dgm:pt>
    <dgm:pt modelId="{EEB5D16F-6AD5-FD4C-B059-3B089CF3F0D2}" type="parTrans" cxnId="{12018E8A-A894-3A45-BEFF-A411DE8C8F72}">
      <dgm:prSet/>
      <dgm:spPr/>
      <dgm:t>
        <a:bodyPr/>
        <a:lstStyle/>
        <a:p>
          <a:endParaRPr lang="en-GB"/>
        </a:p>
      </dgm:t>
    </dgm:pt>
    <dgm:pt modelId="{0ABE9C29-899A-974B-993D-2269A26E01F5}" type="sibTrans" cxnId="{12018E8A-A894-3A45-BEFF-A411DE8C8F72}">
      <dgm:prSet/>
      <dgm:spPr/>
      <dgm:t>
        <a:bodyPr/>
        <a:lstStyle/>
        <a:p>
          <a:endParaRPr lang="en-GB"/>
        </a:p>
      </dgm:t>
    </dgm:pt>
    <dgm:pt modelId="{8B711816-3922-E449-8660-2BAA29613AC1}" type="pres">
      <dgm:prSet presAssocID="{12FFD6CE-4932-EC4B-8C97-227579A4CA05}" presName="linear" presStyleCnt="0">
        <dgm:presLayoutVars>
          <dgm:animLvl val="lvl"/>
          <dgm:resizeHandles val="exact"/>
        </dgm:presLayoutVars>
      </dgm:prSet>
      <dgm:spPr/>
    </dgm:pt>
    <dgm:pt modelId="{539147E5-2377-6F4C-9137-EE229DD17E94}" type="pres">
      <dgm:prSet presAssocID="{8F020EC5-8ED9-1C4E-A247-A72B88DBF2E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BCC122B-0EE8-F74C-8073-C509ED0287DE}" type="pres">
      <dgm:prSet presAssocID="{026E1B60-011A-6240-8563-A342CED2F209}" presName="spacer" presStyleCnt="0"/>
      <dgm:spPr/>
    </dgm:pt>
    <dgm:pt modelId="{B0CDD911-4509-D747-B1EF-2DE7B43DDC3D}" type="pres">
      <dgm:prSet presAssocID="{1615ED97-4608-5842-B284-85EE41FCC68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F188EFC-8A62-AF47-A10A-807E02C0A6CA}" type="pres">
      <dgm:prSet presAssocID="{7A239F5E-E18C-F241-BBC8-0EAE3883F6F7}" presName="spacer" presStyleCnt="0"/>
      <dgm:spPr/>
    </dgm:pt>
    <dgm:pt modelId="{0F442A57-D8A4-A64D-973F-BCE5488AC613}" type="pres">
      <dgm:prSet presAssocID="{39F31F3B-76B1-8B4A-AD01-9129D39788F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4FADD1E-185B-D84B-9BD9-72D8B4D5D42C}" type="pres">
      <dgm:prSet presAssocID="{F4F7345E-9A86-124F-A481-B3B18E43A88F}" presName="spacer" presStyleCnt="0"/>
      <dgm:spPr/>
    </dgm:pt>
    <dgm:pt modelId="{374F4750-6AFE-3943-A2BE-564AB0F27C41}" type="pres">
      <dgm:prSet presAssocID="{6FC094EF-5E51-F543-A664-29C7D252A3C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0DD0C7C-46AD-AA41-8BBB-0A3DAAD8AECA}" type="pres">
      <dgm:prSet presAssocID="{F6E3FE3E-BC08-6B40-B6CF-B9514BD95399}" presName="spacer" presStyleCnt="0"/>
      <dgm:spPr/>
    </dgm:pt>
    <dgm:pt modelId="{4B1D96D1-E759-8E47-B7AF-C0DD0AB6FE0A}" type="pres">
      <dgm:prSet presAssocID="{7785826B-4FA1-F04C-8C1F-1A1F040823C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EBC9903-D13C-B743-A3B1-BBCCEB01DAB9}" type="presOf" srcId="{39F31F3B-76B1-8B4A-AD01-9129D39788F4}" destId="{0F442A57-D8A4-A64D-973F-BCE5488AC613}" srcOrd="0" destOrd="0" presId="urn:microsoft.com/office/officeart/2005/8/layout/vList2"/>
    <dgm:cxn modelId="{DB2D0337-021D-2647-9719-49BC052FD969}" srcId="{12FFD6CE-4932-EC4B-8C97-227579A4CA05}" destId="{39F31F3B-76B1-8B4A-AD01-9129D39788F4}" srcOrd="2" destOrd="0" parTransId="{1A003DCC-AA71-EF47-B86B-914B31AF0723}" sibTransId="{F4F7345E-9A86-124F-A481-B3B18E43A88F}"/>
    <dgm:cxn modelId="{4484AC6C-65C1-664D-BF9E-18F7A85A47C2}" type="presOf" srcId="{7785826B-4FA1-F04C-8C1F-1A1F040823CF}" destId="{4B1D96D1-E759-8E47-B7AF-C0DD0AB6FE0A}" srcOrd="0" destOrd="0" presId="urn:microsoft.com/office/officeart/2005/8/layout/vList2"/>
    <dgm:cxn modelId="{402DB970-F9FD-254F-9759-00A88AB51C0D}" type="presOf" srcId="{12FFD6CE-4932-EC4B-8C97-227579A4CA05}" destId="{8B711816-3922-E449-8660-2BAA29613AC1}" srcOrd="0" destOrd="0" presId="urn:microsoft.com/office/officeart/2005/8/layout/vList2"/>
    <dgm:cxn modelId="{9D81F773-C4EB-8249-B828-67CD9AC21277}" srcId="{12FFD6CE-4932-EC4B-8C97-227579A4CA05}" destId="{8F020EC5-8ED9-1C4E-A247-A72B88DBF2E6}" srcOrd="0" destOrd="0" parTransId="{C63FC765-DD95-9B48-9A68-D2C0BC9BE66A}" sibTransId="{026E1B60-011A-6240-8563-A342CED2F209}"/>
    <dgm:cxn modelId="{3DA2B187-C440-CC4E-8F0F-21908DB9459C}" srcId="{12FFD6CE-4932-EC4B-8C97-227579A4CA05}" destId="{1615ED97-4608-5842-B284-85EE41FCC689}" srcOrd="1" destOrd="0" parTransId="{66A720A4-0FD0-A14C-B970-27E026CB096C}" sibTransId="{7A239F5E-E18C-F241-BBC8-0EAE3883F6F7}"/>
    <dgm:cxn modelId="{12018E8A-A894-3A45-BEFF-A411DE8C8F72}" srcId="{12FFD6CE-4932-EC4B-8C97-227579A4CA05}" destId="{7785826B-4FA1-F04C-8C1F-1A1F040823CF}" srcOrd="4" destOrd="0" parTransId="{EEB5D16F-6AD5-FD4C-B059-3B089CF3F0D2}" sibTransId="{0ABE9C29-899A-974B-993D-2269A26E01F5}"/>
    <dgm:cxn modelId="{1D6F568F-AC9E-C344-A1BF-9C45D8DF17DA}" type="presOf" srcId="{6FC094EF-5E51-F543-A664-29C7D252A3C2}" destId="{374F4750-6AFE-3943-A2BE-564AB0F27C41}" srcOrd="0" destOrd="0" presId="urn:microsoft.com/office/officeart/2005/8/layout/vList2"/>
    <dgm:cxn modelId="{004A1EA0-D463-6442-8E46-9D1D1B73FEDC}" type="presOf" srcId="{8F020EC5-8ED9-1C4E-A247-A72B88DBF2E6}" destId="{539147E5-2377-6F4C-9137-EE229DD17E94}" srcOrd="0" destOrd="0" presId="urn:microsoft.com/office/officeart/2005/8/layout/vList2"/>
    <dgm:cxn modelId="{0C3813C4-5974-604D-9483-202A303761C6}" type="presOf" srcId="{1615ED97-4608-5842-B284-85EE41FCC689}" destId="{B0CDD911-4509-D747-B1EF-2DE7B43DDC3D}" srcOrd="0" destOrd="0" presId="urn:microsoft.com/office/officeart/2005/8/layout/vList2"/>
    <dgm:cxn modelId="{F2B184E4-2EFA-3549-BAEC-FFBD09874764}" srcId="{12FFD6CE-4932-EC4B-8C97-227579A4CA05}" destId="{6FC094EF-5E51-F543-A664-29C7D252A3C2}" srcOrd="3" destOrd="0" parTransId="{44466C5F-A9B8-7040-8165-3AE63BEC20F2}" sibTransId="{F6E3FE3E-BC08-6B40-B6CF-B9514BD95399}"/>
    <dgm:cxn modelId="{2749A994-A832-A740-B8C4-29BB8C76E51A}" type="presParOf" srcId="{8B711816-3922-E449-8660-2BAA29613AC1}" destId="{539147E5-2377-6F4C-9137-EE229DD17E94}" srcOrd="0" destOrd="0" presId="urn:microsoft.com/office/officeart/2005/8/layout/vList2"/>
    <dgm:cxn modelId="{DCC8A325-DFDB-8244-9FF5-5F8F5D3164E2}" type="presParOf" srcId="{8B711816-3922-E449-8660-2BAA29613AC1}" destId="{1BCC122B-0EE8-F74C-8073-C509ED0287DE}" srcOrd="1" destOrd="0" presId="urn:microsoft.com/office/officeart/2005/8/layout/vList2"/>
    <dgm:cxn modelId="{5421AC6B-ADCB-7547-8004-2BF6E605C018}" type="presParOf" srcId="{8B711816-3922-E449-8660-2BAA29613AC1}" destId="{B0CDD911-4509-D747-B1EF-2DE7B43DDC3D}" srcOrd="2" destOrd="0" presId="urn:microsoft.com/office/officeart/2005/8/layout/vList2"/>
    <dgm:cxn modelId="{5CFC0B38-B957-1045-9B81-2356AFD58E6F}" type="presParOf" srcId="{8B711816-3922-E449-8660-2BAA29613AC1}" destId="{1F188EFC-8A62-AF47-A10A-807E02C0A6CA}" srcOrd="3" destOrd="0" presId="urn:microsoft.com/office/officeart/2005/8/layout/vList2"/>
    <dgm:cxn modelId="{8194F6DF-7BDF-DC4E-9A8E-B25DBD2CA323}" type="presParOf" srcId="{8B711816-3922-E449-8660-2BAA29613AC1}" destId="{0F442A57-D8A4-A64D-973F-BCE5488AC613}" srcOrd="4" destOrd="0" presId="urn:microsoft.com/office/officeart/2005/8/layout/vList2"/>
    <dgm:cxn modelId="{E0B82E96-E01C-3948-B583-D5D596F9FB10}" type="presParOf" srcId="{8B711816-3922-E449-8660-2BAA29613AC1}" destId="{64FADD1E-185B-D84B-9BD9-72D8B4D5D42C}" srcOrd="5" destOrd="0" presId="urn:microsoft.com/office/officeart/2005/8/layout/vList2"/>
    <dgm:cxn modelId="{FF779B70-B4EA-BE4C-8786-397F0D1BF460}" type="presParOf" srcId="{8B711816-3922-E449-8660-2BAA29613AC1}" destId="{374F4750-6AFE-3943-A2BE-564AB0F27C41}" srcOrd="6" destOrd="0" presId="urn:microsoft.com/office/officeart/2005/8/layout/vList2"/>
    <dgm:cxn modelId="{2CBFCF54-F565-524E-8A63-3B7987D1F3DC}" type="presParOf" srcId="{8B711816-3922-E449-8660-2BAA29613AC1}" destId="{30DD0C7C-46AD-AA41-8BBB-0A3DAAD8AECA}" srcOrd="7" destOrd="0" presId="urn:microsoft.com/office/officeart/2005/8/layout/vList2"/>
    <dgm:cxn modelId="{26341110-94CC-2A48-8D54-9DD83635D7DF}" type="presParOf" srcId="{8B711816-3922-E449-8660-2BAA29613AC1}" destId="{4B1D96D1-E759-8E47-B7AF-C0DD0AB6FE0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AD5A3F-6CA2-DE46-A03E-24D07412C8DE}">
      <dsp:nvSpPr>
        <dsp:cNvPr id="0" name=""/>
        <dsp:cNvSpPr/>
      </dsp:nvSpPr>
      <dsp:spPr>
        <a:xfrm>
          <a:off x="1423" y="502215"/>
          <a:ext cx="2776138" cy="11104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</a:t>
          </a:r>
          <a:r>
            <a:rPr lang="en-GB" sz="2000" kern="1200" dirty="0" err="1"/>
            <a:t>Tensorflow</a:t>
          </a:r>
          <a:r>
            <a:rPr lang="en-GB" sz="2000" kern="1200" dirty="0"/>
            <a:t> model</a:t>
          </a:r>
        </a:p>
      </dsp:txBody>
      <dsp:txXfrm>
        <a:off x="1423" y="502215"/>
        <a:ext cx="2498524" cy="1110455"/>
      </dsp:txXfrm>
    </dsp:sp>
    <dsp:sp modelId="{D9D7660D-0499-9444-A39F-695633A7E722}">
      <dsp:nvSpPr>
        <dsp:cNvPr id="0" name=""/>
        <dsp:cNvSpPr/>
      </dsp:nvSpPr>
      <dsp:spPr>
        <a:xfrm>
          <a:off x="2222334" y="502215"/>
          <a:ext cx="2776138" cy="111045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a Flask, Django, </a:t>
          </a:r>
          <a:r>
            <a:rPr lang="en-GB" sz="2000" kern="1200" dirty="0" err="1"/>
            <a:t>FastApi</a:t>
          </a:r>
          <a:r>
            <a:rPr lang="en-GB" sz="2000" kern="1200" dirty="0"/>
            <a:t> server</a:t>
          </a:r>
        </a:p>
      </dsp:txBody>
      <dsp:txXfrm>
        <a:off x="2777562" y="502215"/>
        <a:ext cx="1665683" cy="1110455"/>
      </dsp:txXfrm>
    </dsp:sp>
    <dsp:sp modelId="{D092A0EB-1B80-414B-A4D8-4DC841F38D7B}">
      <dsp:nvSpPr>
        <dsp:cNvPr id="0" name=""/>
        <dsp:cNvSpPr/>
      </dsp:nvSpPr>
      <dsp:spPr>
        <a:xfrm>
          <a:off x="4443245" y="502215"/>
          <a:ext cx="2776138" cy="111045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the mobile app to upload the image</a:t>
          </a:r>
        </a:p>
      </dsp:txBody>
      <dsp:txXfrm>
        <a:off x="4998473" y="502215"/>
        <a:ext cx="1665683" cy="1110455"/>
      </dsp:txXfrm>
    </dsp:sp>
    <dsp:sp modelId="{17D1B4CE-3203-6648-8220-4087215F7C53}">
      <dsp:nvSpPr>
        <dsp:cNvPr id="0" name=""/>
        <dsp:cNvSpPr/>
      </dsp:nvSpPr>
      <dsp:spPr>
        <a:xfrm>
          <a:off x="6664156" y="502215"/>
          <a:ext cx="2776138" cy="111045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Run the inference on a cloud server</a:t>
          </a:r>
        </a:p>
      </dsp:txBody>
      <dsp:txXfrm>
        <a:off x="7219384" y="502215"/>
        <a:ext cx="1665683" cy="1110455"/>
      </dsp:txXfrm>
    </dsp:sp>
    <dsp:sp modelId="{7431474C-3887-3040-B512-E0BCCC2D3FCA}">
      <dsp:nvSpPr>
        <dsp:cNvPr id="0" name=""/>
        <dsp:cNvSpPr/>
      </dsp:nvSpPr>
      <dsp:spPr>
        <a:xfrm>
          <a:off x="8885067" y="502215"/>
          <a:ext cx="2776138" cy="111045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Get the results back to the mobile app</a:t>
          </a:r>
        </a:p>
      </dsp:txBody>
      <dsp:txXfrm>
        <a:off x="9440295" y="502215"/>
        <a:ext cx="1665683" cy="11104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AD5A3F-6CA2-DE46-A03E-24D07412C8DE}">
      <dsp:nvSpPr>
        <dsp:cNvPr id="0" name=""/>
        <dsp:cNvSpPr/>
      </dsp:nvSpPr>
      <dsp:spPr>
        <a:xfrm>
          <a:off x="3416" y="556474"/>
          <a:ext cx="3428175" cy="137127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</a:t>
          </a:r>
          <a:r>
            <a:rPr lang="en-GB" sz="2000" kern="1200" dirty="0" err="1"/>
            <a:t>Tensorflow</a:t>
          </a:r>
          <a:r>
            <a:rPr lang="en-GB" sz="2000" kern="1200" dirty="0"/>
            <a:t> model</a:t>
          </a:r>
        </a:p>
      </dsp:txBody>
      <dsp:txXfrm>
        <a:off x="3416" y="556474"/>
        <a:ext cx="3085358" cy="1371270"/>
      </dsp:txXfrm>
    </dsp:sp>
    <dsp:sp modelId="{D9D7660D-0499-9444-A39F-695633A7E722}">
      <dsp:nvSpPr>
        <dsp:cNvPr id="0" name=""/>
        <dsp:cNvSpPr/>
      </dsp:nvSpPr>
      <dsp:spPr>
        <a:xfrm>
          <a:off x="2745957" y="556474"/>
          <a:ext cx="3428175" cy="13712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Convert to </a:t>
          </a:r>
          <a:r>
            <a:rPr lang="en-GB" sz="2000" kern="1200" dirty="0" err="1"/>
            <a:t>TfLite</a:t>
          </a:r>
          <a:endParaRPr lang="en-GB" sz="2000" kern="1200" dirty="0"/>
        </a:p>
      </dsp:txBody>
      <dsp:txXfrm>
        <a:off x="3431592" y="556474"/>
        <a:ext cx="2056905" cy="1371270"/>
      </dsp:txXfrm>
    </dsp:sp>
    <dsp:sp modelId="{D092A0EB-1B80-414B-A4D8-4DC841F38D7B}">
      <dsp:nvSpPr>
        <dsp:cNvPr id="0" name=""/>
        <dsp:cNvSpPr/>
      </dsp:nvSpPr>
      <dsp:spPr>
        <a:xfrm>
          <a:off x="5488497" y="556474"/>
          <a:ext cx="3428175" cy="13712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the mobile app to run inference</a:t>
          </a:r>
        </a:p>
      </dsp:txBody>
      <dsp:txXfrm>
        <a:off x="6174132" y="556474"/>
        <a:ext cx="2056905" cy="1371270"/>
      </dsp:txXfrm>
    </dsp:sp>
    <dsp:sp modelId="{17D1B4CE-3203-6648-8220-4087215F7C53}">
      <dsp:nvSpPr>
        <dsp:cNvPr id="0" name=""/>
        <dsp:cNvSpPr/>
      </dsp:nvSpPr>
      <dsp:spPr>
        <a:xfrm>
          <a:off x="8231037" y="556474"/>
          <a:ext cx="3428175" cy="13712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Display the results</a:t>
          </a:r>
        </a:p>
      </dsp:txBody>
      <dsp:txXfrm>
        <a:off x="8916672" y="556474"/>
        <a:ext cx="2056905" cy="13712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A5830-D103-0449-91C3-22C235B06E53}">
      <dsp:nvSpPr>
        <dsp:cNvPr id="0" name=""/>
        <dsp:cNvSpPr/>
      </dsp:nvSpPr>
      <dsp:spPr>
        <a:xfrm>
          <a:off x="0" y="18857"/>
          <a:ext cx="1146415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3100" kern="1200"/>
            <a:t>Android (Java)</a:t>
          </a:r>
        </a:p>
      </dsp:txBody>
      <dsp:txXfrm>
        <a:off x="36296" y="55153"/>
        <a:ext cx="11391558" cy="670943"/>
      </dsp:txXfrm>
    </dsp:sp>
    <dsp:sp modelId="{C0494F96-0DA3-674D-90BA-D67FD99C1B46}">
      <dsp:nvSpPr>
        <dsp:cNvPr id="0" name=""/>
        <dsp:cNvSpPr/>
      </dsp:nvSpPr>
      <dsp:spPr>
        <a:xfrm>
          <a:off x="0" y="762392"/>
          <a:ext cx="11464150" cy="834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3987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b="0" i="0" u="none" kern="1200" dirty="0" err="1"/>
            <a:t>LiteRT</a:t>
          </a:r>
          <a:r>
            <a:rPr lang="en-GB" sz="2400" b="0" i="0" u="none" kern="1200" dirty="0"/>
            <a:t> (</a:t>
          </a:r>
          <a:r>
            <a:rPr lang="en-LK" sz="2400" kern="1200" dirty="0"/>
            <a:t>TFLite) 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b="1" i="0" kern="1200" dirty="0" err="1"/>
            <a:t>ExecuTorch</a:t>
          </a:r>
          <a:r>
            <a:rPr lang="en-GB" sz="2400" b="1" i="0" kern="1200" dirty="0"/>
            <a:t> (</a:t>
          </a:r>
          <a:r>
            <a:rPr lang="en-LK" sz="2400" kern="1200" dirty="0"/>
            <a:t>Pytorch Mobile)</a:t>
          </a:r>
          <a:r>
            <a:rPr lang="en-GB" sz="2400" b="1" kern="1200" dirty="0"/>
            <a:t> </a:t>
          </a:r>
          <a:endParaRPr lang="en-LK" sz="2400" kern="1200" dirty="0"/>
        </a:p>
      </dsp:txBody>
      <dsp:txXfrm>
        <a:off x="0" y="762392"/>
        <a:ext cx="11464150" cy="834210"/>
      </dsp:txXfrm>
    </dsp:sp>
    <dsp:sp modelId="{4C6BE9CA-CC0B-7349-A28A-8626454357F0}">
      <dsp:nvSpPr>
        <dsp:cNvPr id="0" name=""/>
        <dsp:cNvSpPr/>
      </dsp:nvSpPr>
      <dsp:spPr>
        <a:xfrm>
          <a:off x="0" y="1596602"/>
          <a:ext cx="1146415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3100" kern="1200"/>
            <a:t>Flutter</a:t>
          </a:r>
        </a:p>
      </dsp:txBody>
      <dsp:txXfrm>
        <a:off x="36296" y="1632898"/>
        <a:ext cx="11391558" cy="670943"/>
      </dsp:txXfrm>
    </dsp:sp>
    <dsp:sp modelId="{4303AA1F-7B66-8145-B688-462138C5D27D}">
      <dsp:nvSpPr>
        <dsp:cNvPr id="0" name=""/>
        <dsp:cNvSpPr/>
      </dsp:nvSpPr>
      <dsp:spPr>
        <a:xfrm>
          <a:off x="0" y="2340138"/>
          <a:ext cx="11464150" cy="834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3987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b="0" i="0" u="none" kern="1200" dirty="0" err="1"/>
            <a:t>LiteRT</a:t>
          </a:r>
          <a:r>
            <a:rPr lang="en-GB" sz="2400" b="0" i="0" u="none" kern="1200" dirty="0"/>
            <a:t> (</a:t>
          </a:r>
          <a:r>
            <a:rPr lang="en-LK" sz="2400" kern="1200" dirty="0"/>
            <a:t>TFLite)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LK" sz="2400" kern="1200" dirty="0"/>
            <a:t>Still have to develop integration for IOS and Android seperately </a:t>
          </a:r>
        </a:p>
      </dsp:txBody>
      <dsp:txXfrm>
        <a:off x="0" y="2340138"/>
        <a:ext cx="11464150" cy="834210"/>
      </dsp:txXfrm>
    </dsp:sp>
    <dsp:sp modelId="{FFBC272A-6484-844B-BE3F-34C668059493}">
      <dsp:nvSpPr>
        <dsp:cNvPr id="0" name=""/>
        <dsp:cNvSpPr/>
      </dsp:nvSpPr>
      <dsp:spPr>
        <a:xfrm>
          <a:off x="0" y="3174348"/>
          <a:ext cx="1146415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3100" kern="1200" dirty="0"/>
            <a:t>IOS (Swift)</a:t>
          </a:r>
        </a:p>
      </dsp:txBody>
      <dsp:txXfrm>
        <a:off x="36296" y="3210644"/>
        <a:ext cx="11391558" cy="670943"/>
      </dsp:txXfrm>
    </dsp:sp>
    <dsp:sp modelId="{EB41B515-FEA3-F044-AD05-7DA8AF9A92CC}">
      <dsp:nvSpPr>
        <dsp:cNvPr id="0" name=""/>
        <dsp:cNvSpPr/>
      </dsp:nvSpPr>
      <dsp:spPr>
        <a:xfrm>
          <a:off x="0" y="3917883"/>
          <a:ext cx="11464150" cy="834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3987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b="0" i="0" u="none" kern="1200" dirty="0" err="1"/>
            <a:t>LiteRT</a:t>
          </a:r>
          <a:r>
            <a:rPr lang="en-GB" sz="2400" b="0" i="0" u="none" kern="1200" dirty="0"/>
            <a:t> (</a:t>
          </a:r>
          <a:r>
            <a:rPr lang="en-LK" sz="2400" kern="1200" dirty="0"/>
            <a:t>TFLite) 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400" b="1" i="0" kern="1200" dirty="0" err="1"/>
            <a:t>ExecuTorch</a:t>
          </a:r>
          <a:r>
            <a:rPr lang="en-GB" sz="2400" b="1" i="0" kern="1200" dirty="0"/>
            <a:t> (</a:t>
          </a:r>
          <a:r>
            <a:rPr lang="en-LK" sz="2400" kern="1200" dirty="0"/>
            <a:t>Pytorch Mobile)</a:t>
          </a:r>
          <a:r>
            <a:rPr lang="en-GB" sz="2400" b="1" kern="1200" dirty="0"/>
            <a:t> </a:t>
          </a:r>
          <a:endParaRPr lang="en-LK" sz="2400" kern="1200" dirty="0"/>
        </a:p>
      </dsp:txBody>
      <dsp:txXfrm>
        <a:off x="0" y="3917883"/>
        <a:ext cx="11464150" cy="8342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B0EBC1-2179-6843-809A-6AED52BC2DF5}">
      <dsp:nvSpPr>
        <dsp:cNvPr id="0" name=""/>
        <dsp:cNvSpPr/>
      </dsp:nvSpPr>
      <dsp:spPr>
        <a:xfrm>
          <a:off x="0" y="4521635"/>
          <a:ext cx="7164730" cy="42395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Java</a:t>
          </a:r>
        </a:p>
      </dsp:txBody>
      <dsp:txXfrm>
        <a:off x="0" y="4521635"/>
        <a:ext cx="7164730" cy="423959"/>
      </dsp:txXfrm>
    </dsp:sp>
    <dsp:sp modelId="{6B21C609-777F-B24B-8C30-F9FA6B33F42F}">
      <dsp:nvSpPr>
        <dsp:cNvPr id="0" name=""/>
        <dsp:cNvSpPr/>
      </dsp:nvSpPr>
      <dsp:spPr>
        <a:xfrm rot="10800000">
          <a:off x="0" y="3875945"/>
          <a:ext cx="7164730" cy="65204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Mobile App</a:t>
          </a:r>
        </a:p>
      </dsp:txBody>
      <dsp:txXfrm rot="-10800000">
        <a:off x="0" y="3875945"/>
        <a:ext cx="7164730" cy="228869"/>
      </dsp:txXfrm>
    </dsp:sp>
    <dsp:sp modelId="{ABD71484-A323-F24F-863D-55B8A394CA93}">
      <dsp:nvSpPr>
        <dsp:cNvPr id="0" name=""/>
        <dsp:cNvSpPr/>
      </dsp:nvSpPr>
      <dsp:spPr>
        <a:xfrm>
          <a:off x="0" y="4104814"/>
          <a:ext cx="7164730" cy="19496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.</a:t>
          </a:r>
          <a:r>
            <a:rPr lang="en-GB" sz="1600" kern="1200" dirty="0" err="1"/>
            <a:t>tflite</a:t>
          </a:r>
          <a:r>
            <a:rPr lang="en-GB" sz="1600" kern="1200" dirty="0"/>
            <a:t> file is used</a:t>
          </a:r>
        </a:p>
      </dsp:txBody>
      <dsp:txXfrm>
        <a:off x="0" y="4104814"/>
        <a:ext cx="7164730" cy="194962"/>
      </dsp:txXfrm>
    </dsp:sp>
    <dsp:sp modelId="{32E31B76-3539-EB4A-BF5E-55C714F02029}">
      <dsp:nvSpPr>
        <dsp:cNvPr id="0" name=""/>
        <dsp:cNvSpPr/>
      </dsp:nvSpPr>
      <dsp:spPr>
        <a:xfrm rot="10800000">
          <a:off x="0" y="3230255"/>
          <a:ext cx="7164730" cy="652049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Convert to </a:t>
          </a:r>
          <a:r>
            <a:rPr lang="en-GB" sz="2000" kern="1200" dirty="0" err="1"/>
            <a:t>TFLite</a:t>
          </a:r>
          <a:endParaRPr lang="en-GB" sz="2000" kern="1200" dirty="0"/>
        </a:p>
      </dsp:txBody>
      <dsp:txXfrm rot="-10800000">
        <a:off x="0" y="3230255"/>
        <a:ext cx="7164730" cy="228869"/>
      </dsp:txXfrm>
    </dsp:sp>
    <dsp:sp modelId="{24B53E83-95AA-EC48-B714-D04E44533622}">
      <dsp:nvSpPr>
        <dsp:cNvPr id="0" name=""/>
        <dsp:cNvSpPr/>
      </dsp:nvSpPr>
      <dsp:spPr>
        <a:xfrm>
          <a:off x="0" y="3459124"/>
          <a:ext cx="7164730" cy="19496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 err="1"/>
            <a:t>Model.tflite</a:t>
          </a:r>
          <a:endParaRPr lang="en-GB" sz="1600" kern="1200" dirty="0"/>
        </a:p>
      </dsp:txBody>
      <dsp:txXfrm>
        <a:off x="0" y="3459124"/>
        <a:ext cx="7164730" cy="194962"/>
      </dsp:txXfrm>
    </dsp:sp>
    <dsp:sp modelId="{8FE1AAB2-B0AD-3840-BBFA-D1B97C2A452F}">
      <dsp:nvSpPr>
        <dsp:cNvPr id="0" name=""/>
        <dsp:cNvSpPr/>
      </dsp:nvSpPr>
      <dsp:spPr>
        <a:xfrm rot="10800000">
          <a:off x="0" y="2584565"/>
          <a:ext cx="7164730" cy="652049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Optimize </a:t>
          </a:r>
        </a:p>
      </dsp:txBody>
      <dsp:txXfrm rot="10800000">
        <a:off x="0" y="2584565"/>
        <a:ext cx="7164730" cy="423682"/>
      </dsp:txXfrm>
    </dsp:sp>
    <dsp:sp modelId="{0B39ECD1-070B-8240-8EA8-11C8FBABD08D}">
      <dsp:nvSpPr>
        <dsp:cNvPr id="0" name=""/>
        <dsp:cNvSpPr/>
      </dsp:nvSpPr>
      <dsp:spPr>
        <a:xfrm rot="10800000">
          <a:off x="0" y="1938875"/>
          <a:ext cx="7164730" cy="652049"/>
        </a:xfrm>
        <a:prstGeom prst="upArrowCallou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Train the model</a:t>
          </a:r>
        </a:p>
      </dsp:txBody>
      <dsp:txXfrm rot="10800000">
        <a:off x="0" y="1938875"/>
        <a:ext cx="7164730" cy="423682"/>
      </dsp:txXfrm>
    </dsp:sp>
    <dsp:sp modelId="{8593360F-59F8-1D47-BCE0-0E21B6F968DC}">
      <dsp:nvSpPr>
        <dsp:cNvPr id="0" name=""/>
        <dsp:cNvSpPr/>
      </dsp:nvSpPr>
      <dsp:spPr>
        <a:xfrm rot="10800000">
          <a:off x="0" y="1293185"/>
          <a:ext cx="7164730" cy="652049"/>
        </a:xfrm>
        <a:prstGeom prst="upArrowCallou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Design the model</a:t>
          </a:r>
        </a:p>
      </dsp:txBody>
      <dsp:txXfrm rot="10800000">
        <a:off x="0" y="1293185"/>
        <a:ext cx="7164730" cy="423682"/>
      </dsp:txXfrm>
    </dsp:sp>
    <dsp:sp modelId="{CAECAF2C-A3D3-D542-BA45-D70A7F5B411D}">
      <dsp:nvSpPr>
        <dsp:cNvPr id="0" name=""/>
        <dsp:cNvSpPr/>
      </dsp:nvSpPr>
      <dsp:spPr>
        <a:xfrm rot="10800000">
          <a:off x="0" y="647495"/>
          <a:ext cx="7164730" cy="65204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Tensorflow</a:t>
          </a:r>
          <a:r>
            <a:rPr lang="en-GB" sz="2000" kern="1200" dirty="0"/>
            <a:t> based </a:t>
          </a:r>
          <a:r>
            <a:rPr lang="en-GB" sz="2000" kern="1200" dirty="0" err="1"/>
            <a:t>keras</a:t>
          </a:r>
          <a:r>
            <a:rPr lang="en-GB" sz="2000" kern="1200" dirty="0"/>
            <a:t> model (</a:t>
          </a:r>
          <a:r>
            <a:rPr lang="en-GB" sz="2000" kern="1200" dirty="0" err="1"/>
            <a:t>model.keras</a:t>
          </a:r>
          <a:r>
            <a:rPr lang="en-GB" sz="2000" kern="1200" dirty="0"/>
            <a:t>)</a:t>
          </a:r>
        </a:p>
      </dsp:txBody>
      <dsp:txXfrm rot="10800000">
        <a:off x="0" y="647495"/>
        <a:ext cx="7164730" cy="423682"/>
      </dsp:txXfrm>
    </dsp:sp>
    <dsp:sp modelId="{57A990C6-C5D7-B844-9C2D-CE974924646B}">
      <dsp:nvSpPr>
        <dsp:cNvPr id="0" name=""/>
        <dsp:cNvSpPr/>
      </dsp:nvSpPr>
      <dsp:spPr>
        <a:xfrm rot="10800000">
          <a:off x="0" y="1805"/>
          <a:ext cx="7164730" cy="652049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Python</a:t>
          </a:r>
        </a:p>
      </dsp:txBody>
      <dsp:txXfrm rot="10800000">
        <a:off x="0" y="1805"/>
        <a:ext cx="7164730" cy="4236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B44556-E6E6-264C-B61B-4C0114F1182D}">
      <dsp:nvSpPr>
        <dsp:cNvPr id="0" name=""/>
        <dsp:cNvSpPr/>
      </dsp:nvSpPr>
      <dsp:spPr>
        <a:xfrm>
          <a:off x="0" y="49467"/>
          <a:ext cx="11799141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/>
            <a:t>CameraX library – To get live camera feed to the mobile app</a:t>
          </a:r>
        </a:p>
      </dsp:txBody>
      <dsp:txXfrm>
        <a:off x="28100" y="77567"/>
        <a:ext cx="11742941" cy="519439"/>
      </dsp:txXfrm>
    </dsp:sp>
    <dsp:sp modelId="{61F15DDD-836C-E745-B7D3-B48ABC3A8AC4}">
      <dsp:nvSpPr>
        <dsp:cNvPr id="0" name=""/>
        <dsp:cNvSpPr/>
      </dsp:nvSpPr>
      <dsp:spPr>
        <a:xfrm>
          <a:off x="0" y="694227"/>
          <a:ext cx="11799141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/>
            <a:t>TFLite – For the inference</a:t>
          </a:r>
        </a:p>
      </dsp:txBody>
      <dsp:txXfrm>
        <a:off x="28100" y="722327"/>
        <a:ext cx="11742941" cy="519439"/>
      </dsp:txXfrm>
    </dsp:sp>
    <dsp:sp modelId="{CAEF4F7E-5E02-E644-A8EA-8F40FF19E310}">
      <dsp:nvSpPr>
        <dsp:cNvPr id="0" name=""/>
        <dsp:cNvSpPr/>
      </dsp:nvSpPr>
      <dsp:spPr>
        <a:xfrm>
          <a:off x="0" y="1338987"/>
          <a:ext cx="11799141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/>
            <a:t>Other add</a:t>
          </a:r>
          <a:r>
            <a:rPr lang="en-GB" sz="2400" kern="1200"/>
            <a:t>i</a:t>
          </a:r>
          <a:r>
            <a:rPr lang="en-LK" sz="2400" kern="1200"/>
            <a:t>tional libraries necessary </a:t>
          </a:r>
        </a:p>
      </dsp:txBody>
      <dsp:txXfrm>
        <a:off x="28100" y="1367087"/>
        <a:ext cx="11742941" cy="519439"/>
      </dsp:txXfrm>
    </dsp:sp>
    <dsp:sp modelId="{0D9B40D0-6363-1F40-B83C-A8C8982CD7AB}">
      <dsp:nvSpPr>
        <dsp:cNvPr id="0" name=""/>
        <dsp:cNvSpPr/>
      </dsp:nvSpPr>
      <dsp:spPr>
        <a:xfrm>
          <a:off x="0" y="1983747"/>
          <a:ext cx="11799141" cy="57563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/>
            <a:t>Keep the tflite file ready</a:t>
          </a:r>
        </a:p>
      </dsp:txBody>
      <dsp:txXfrm>
        <a:off x="28100" y="2011847"/>
        <a:ext cx="11742941" cy="519439"/>
      </dsp:txXfrm>
    </dsp:sp>
    <dsp:sp modelId="{88B6CB2B-C1B0-B04B-90C0-7E3736AAB37E}">
      <dsp:nvSpPr>
        <dsp:cNvPr id="0" name=""/>
        <dsp:cNvSpPr/>
      </dsp:nvSpPr>
      <dsp:spPr>
        <a:xfrm>
          <a:off x="0" y="2628507"/>
          <a:ext cx="11799141" cy="57563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 dirty="0"/>
            <a:t>Use Andorid studio’s TFLite Integration tool to add the tflite file to the app.</a:t>
          </a:r>
        </a:p>
      </dsp:txBody>
      <dsp:txXfrm>
        <a:off x="28100" y="2656607"/>
        <a:ext cx="11742941" cy="519439"/>
      </dsp:txXfrm>
    </dsp:sp>
    <dsp:sp modelId="{9E4CEB37-1715-A042-991B-08721465B2EF}">
      <dsp:nvSpPr>
        <dsp:cNvPr id="0" name=""/>
        <dsp:cNvSpPr/>
      </dsp:nvSpPr>
      <dsp:spPr>
        <a:xfrm>
          <a:off x="0" y="3273267"/>
          <a:ext cx="11799141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LK" sz="2400" kern="1200"/>
            <a:t>Y</a:t>
          </a:r>
          <a:r>
            <a:rPr lang="en-GB" sz="2400" kern="1200"/>
            <a:t>o</a:t>
          </a:r>
          <a:r>
            <a:rPr lang="en-LK" sz="2400" kern="1200"/>
            <a:t>u can implement a code to run inference on,</a:t>
          </a:r>
        </a:p>
      </dsp:txBody>
      <dsp:txXfrm>
        <a:off x="28100" y="3301367"/>
        <a:ext cx="11742941" cy="519439"/>
      </dsp:txXfrm>
    </dsp:sp>
    <dsp:sp modelId="{DBF501AD-12A0-5F45-8D45-04375F3C31E4}">
      <dsp:nvSpPr>
        <dsp:cNvPr id="0" name=""/>
        <dsp:cNvSpPr/>
      </dsp:nvSpPr>
      <dsp:spPr>
        <a:xfrm>
          <a:off x="0" y="3848907"/>
          <a:ext cx="11799141" cy="993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623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LK" sz="1900" kern="1200"/>
            <a:t>A image selected from gallery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LK" sz="1900" kern="1200"/>
            <a:t>For a live camera feed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LK" sz="1900" kern="1200"/>
            <a:t>For a video selected from the gallery</a:t>
          </a:r>
        </a:p>
      </dsp:txBody>
      <dsp:txXfrm>
        <a:off x="0" y="3848907"/>
        <a:ext cx="11799141" cy="9936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E5-2377-6F4C-9137-EE229DD17E94}">
      <dsp:nvSpPr>
        <dsp:cNvPr id="0" name=""/>
        <dsp:cNvSpPr/>
      </dsp:nvSpPr>
      <dsp:spPr>
        <a:xfrm>
          <a:off x="0" y="545484"/>
          <a:ext cx="11731906" cy="716040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/>
            <a:t>Use Threads for Model Inference</a:t>
          </a:r>
          <a:r>
            <a:rPr lang="en-GB" sz="1800" kern="1200"/>
            <a:t>: Always isolate machine learning model inference from the UI thread to ensure smooth user interactions and avoid UI freezing. Leverage asynchronous programming or background threads for inference tasks.</a:t>
          </a:r>
          <a:endParaRPr lang="en-LK" sz="1800" kern="1200"/>
        </a:p>
      </dsp:txBody>
      <dsp:txXfrm>
        <a:off x="34954" y="580438"/>
        <a:ext cx="11661998" cy="646132"/>
      </dsp:txXfrm>
    </dsp:sp>
    <dsp:sp modelId="{B0CDD911-4509-D747-B1EF-2DE7B43DDC3D}">
      <dsp:nvSpPr>
        <dsp:cNvPr id="0" name=""/>
        <dsp:cNvSpPr/>
      </dsp:nvSpPr>
      <dsp:spPr>
        <a:xfrm>
          <a:off x="0" y="1313364"/>
          <a:ext cx="11731906" cy="716040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10000"/>
                <a:satMod val="103000"/>
                <a:lumMod val="102000"/>
                <a:tint val="94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-1000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1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/>
            <a:t>Optimize Input Image Size</a:t>
          </a:r>
          <a:r>
            <a:rPr lang="en-GB" sz="1800" kern="1200"/>
            <a:t>: Reduce the input image size during development, especially for the original, non-optimized model, to minimize computation requirements and speed up inference.</a:t>
          </a:r>
          <a:endParaRPr lang="en-LK" sz="1800" kern="1200"/>
        </a:p>
      </dsp:txBody>
      <dsp:txXfrm>
        <a:off x="34954" y="1348318"/>
        <a:ext cx="11661998" cy="646132"/>
      </dsp:txXfrm>
    </dsp:sp>
    <dsp:sp modelId="{0F442A57-D8A4-A64D-973F-BCE5488AC613}">
      <dsp:nvSpPr>
        <dsp:cNvPr id="0" name=""/>
        <dsp:cNvSpPr/>
      </dsp:nvSpPr>
      <dsp:spPr>
        <a:xfrm>
          <a:off x="0" y="2081244"/>
          <a:ext cx="11731906" cy="716040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Implement Model Optimization Techniques</a:t>
          </a:r>
          <a:r>
            <a:rPr lang="en-GB" sz="1800" kern="1200" dirty="0"/>
            <a:t>: Experiment with various optimization techniques such as quantization (e.g., INT8 quantization), pruning, and knowledge distillation to compress the model and improve efficiency.</a:t>
          </a:r>
          <a:endParaRPr lang="en-LK" sz="1800" kern="1200" dirty="0"/>
        </a:p>
      </dsp:txBody>
      <dsp:txXfrm>
        <a:off x="34954" y="2116198"/>
        <a:ext cx="11661998" cy="646132"/>
      </dsp:txXfrm>
    </dsp:sp>
    <dsp:sp modelId="{374F4750-6AFE-3943-A2BE-564AB0F27C41}">
      <dsp:nvSpPr>
        <dsp:cNvPr id="0" name=""/>
        <dsp:cNvSpPr/>
      </dsp:nvSpPr>
      <dsp:spPr>
        <a:xfrm>
          <a:off x="0" y="2849124"/>
          <a:ext cx="11731906" cy="716040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30000"/>
                <a:satMod val="103000"/>
                <a:lumMod val="102000"/>
                <a:tint val="94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-3000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3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Choose Efficient Model Architectures</a:t>
          </a:r>
          <a:r>
            <a:rPr lang="en-GB" sz="1800" kern="1200" dirty="0"/>
            <a:t>: Use lightweight architectures like </a:t>
          </a:r>
          <a:r>
            <a:rPr lang="en-GB" sz="1800" kern="1200" dirty="0" err="1"/>
            <a:t>MobileNet</a:t>
          </a:r>
          <a:r>
            <a:rPr lang="en-GB" sz="1800" kern="1200" dirty="0"/>
            <a:t>, </a:t>
          </a:r>
          <a:r>
            <a:rPr lang="en-GB" sz="1800" kern="1200" dirty="0" err="1"/>
            <a:t>EfficientNet</a:t>
          </a:r>
          <a:r>
            <a:rPr lang="en-GB" sz="1800" kern="1200" dirty="0"/>
            <a:t>-Lite, or </a:t>
          </a:r>
          <a:r>
            <a:rPr lang="en-GB" sz="1800" kern="1200" dirty="0" err="1"/>
            <a:t>TinyML</a:t>
          </a:r>
          <a:r>
            <a:rPr lang="en-GB" sz="1800" kern="1200" dirty="0"/>
            <a:t> models that are specifically designed for mobile and edge devices.</a:t>
          </a:r>
          <a:endParaRPr lang="en-LK" sz="1800" kern="1200" dirty="0"/>
        </a:p>
      </dsp:txBody>
      <dsp:txXfrm>
        <a:off x="34954" y="2884078"/>
        <a:ext cx="11661998" cy="646132"/>
      </dsp:txXfrm>
    </dsp:sp>
    <dsp:sp modelId="{4B1D96D1-E759-8E47-B7AF-C0DD0AB6FE0A}">
      <dsp:nvSpPr>
        <dsp:cNvPr id="0" name=""/>
        <dsp:cNvSpPr/>
      </dsp:nvSpPr>
      <dsp:spPr>
        <a:xfrm>
          <a:off x="0" y="3617004"/>
          <a:ext cx="11731906" cy="716040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Utilize Hardware Acceleration</a:t>
          </a:r>
          <a:r>
            <a:rPr lang="en-GB" sz="1800" kern="1200" dirty="0"/>
            <a:t>: Make use of device-specific hardware accelerators like GPUs, NPUs (Neural Processing Units), or DSPs (Digital Signal Processors) for faster inference using NNAPI, GPU, XNNPACK delegates .</a:t>
          </a:r>
          <a:endParaRPr lang="en-LK" sz="1800" kern="1200" dirty="0"/>
        </a:p>
      </dsp:txBody>
      <dsp:txXfrm>
        <a:off x="34954" y="3651958"/>
        <a:ext cx="11661998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95DA2-5C27-1341-8A69-DE3758C5DC88}" type="datetimeFigureOut">
              <a:rPr kumimoji="1" lang="zh-CN" altLang="en-US" smtClean="0"/>
              <a:t>2024/12/7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CC10D-3F48-FE47-AED5-4497A9B141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6397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AD7AA-DA62-F1F3-A6B8-C9D642503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D236B7-E9E2-9D08-18D9-3547078287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9CE140-DE90-9344-70E6-C70079BAEC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83C1F-5F8C-A495-5ACC-7C1273E3FC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7CC10D-3F48-FE47-AED5-4497A9B141F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8977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0398E5-0F48-C542-B6E9-AFD63300DA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289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BB514-D55F-3D4E-6953-B5385AC8E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0313DC-34E9-C9B7-06D7-6BA2616B8D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F16985-A02F-9F6F-EE2D-C97B9BF7F2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24EFB-7934-9B3B-EC8F-8E7F840E74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0398E5-0F48-C542-B6E9-AFD63300DA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898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5000"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A9B73-D64B-4651-A049-CF4B09B582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61731" y="1328530"/>
            <a:ext cx="9402233" cy="1360488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rgbClr val="34006E"/>
                </a:solidFill>
              </a:defRPr>
            </a:lvl1pPr>
          </a:lstStyle>
          <a:p>
            <a:pPr lvl="0"/>
            <a:r>
              <a:rPr lang="en-US" dirty="0"/>
              <a:t>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0840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5DB8D2-4B9D-6E41-84F4-DF7CB79C80EC}"/>
              </a:ext>
            </a:extLst>
          </p:cNvPr>
          <p:cNvCxnSpPr>
            <a:cxnSpLocks/>
          </p:cNvCxnSpPr>
          <p:nvPr userDrawn="1"/>
        </p:nvCxnSpPr>
        <p:spPr>
          <a:xfrm>
            <a:off x="0" y="6304539"/>
            <a:ext cx="12192000" cy="19878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62ABE5-E39E-3C4E-A0FC-993C3FC3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19444" y="6396706"/>
            <a:ext cx="513833" cy="365125"/>
          </a:xfrm>
          <a:prstGeom prst="rect">
            <a:avLst/>
          </a:prstGeom>
        </p:spPr>
        <p:txBody>
          <a:bodyPr wrap="none" lIns="91440" anchor="ctr"/>
          <a:lstStyle>
            <a:lvl1pPr algn="r"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0F813F6-91D5-DE4B-80EE-5DEC11EE8DD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Picture 1" descr="A blue and orange logo&#10;&#10;Description automatically generated">
            <a:extLst>
              <a:ext uri="{FF2B5EF4-FFF2-40B4-BE49-F238E27FC236}">
                <a16:creationId xmlns:a16="http://schemas.microsoft.com/office/drawing/2014/main" id="{6A2762A2-E5DC-8BFE-5BB3-F0AD407FC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98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1619444" y="6396706"/>
            <a:ext cx="513833" cy="365125"/>
          </a:xfrm>
          <a:prstGeom prst="rect">
            <a:avLst/>
          </a:prstGeom>
        </p:spPr>
        <p:txBody>
          <a:bodyPr wrap="none" lIns="91440" anchor="ctr"/>
          <a:lstStyle>
            <a:lvl1pPr algn="r"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0F813F6-91D5-DE4B-80EE-5DEC11EE8DD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>
            <a:cxnSpLocks/>
          </p:cNvCxnSpPr>
          <p:nvPr userDrawn="1"/>
        </p:nvCxnSpPr>
        <p:spPr>
          <a:xfrm>
            <a:off x="0" y="6304539"/>
            <a:ext cx="12192000" cy="19878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2DE637-4404-43E8-9000-C34FAB55FA42}"/>
              </a:ext>
            </a:extLst>
          </p:cNvPr>
          <p:cNvCxnSpPr>
            <a:cxnSpLocks/>
          </p:cNvCxnSpPr>
          <p:nvPr userDrawn="1"/>
        </p:nvCxnSpPr>
        <p:spPr>
          <a:xfrm>
            <a:off x="0" y="969277"/>
            <a:ext cx="12192000" cy="0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8EE3D4BF-BB54-3149-9F68-9C624223E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38" y="48740"/>
            <a:ext cx="10515600" cy="870370"/>
          </a:xfrm>
        </p:spPr>
        <p:txBody>
          <a:bodyPr/>
          <a:lstStyle>
            <a:lvl1pPr>
              <a:defRPr sz="4100" b="1">
                <a:solidFill>
                  <a:srgbClr val="34006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B80364-8418-024E-B718-70AA9B469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94" y="1253331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 descr="A blue and orange logo&#10;&#10;Description automatically generated">
            <a:extLst>
              <a:ext uri="{FF2B5EF4-FFF2-40B4-BE49-F238E27FC236}">
                <a16:creationId xmlns:a16="http://schemas.microsoft.com/office/drawing/2014/main" id="{FAA5B9F4-F0CE-360B-04DF-E610E4984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1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1619444" y="6396706"/>
            <a:ext cx="513833" cy="365125"/>
          </a:xfrm>
          <a:prstGeom prst="rect">
            <a:avLst/>
          </a:prstGeom>
        </p:spPr>
        <p:txBody>
          <a:bodyPr wrap="none" lIns="91440" anchor="ctr"/>
          <a:lstStyle>
            <a:lvl1pPr algn="r"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0F813F6-91D5-DE4B-80EE-5DEC11EE8DD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>
            <a:cxnSpLocks/>
          </p:cNvCxnSpPr>
          <p:nvPr userDrawn="1"/>
        </p:nvCxnSpPr>
        <p:spPr>
          <a:xfrm>
            <a:off x="0" y="6304539"/>
            <a:ext cx="12192000" cy="19878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2DE637-4404-43E8-9000-C34FAB55FA42}"/>
              </a:ext>
            </a:extLst>
          </p:cNvPr>
          <p:cNvCxnSpPr>
            <a:cxnSpLocks/>
          </p:cNvCxnSpPr>
          <p:nvPr userDrawn="1"/>
        </p:nvCxnSpPr>
        <p:spPr>
          <a:xfrm>
            <a:off x="0" y="969277"/>
            <a:ext cx="12192000" cy="0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blue and orange logo&#10;&#10;Description automatically generated">
            <a:extLst>
              <a:ext uri="{FF2B5EF4-FFF2-40B4-BE49-F238E27FC236}">
                <a16:creationId xmlns:a16="http://schemas.microsoft.com/office/drawing/2014/main" id="{265B8F08-9AA7-C0A3-E0EF-CAB610324E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39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A9B73-D64B-4651-A049-CF4B09B582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61731" y="1328530"/>
            <a:ext cx="9402233" cy="1360488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rgbClr val="34006E"/>
                </a:solidFill>
              </a:defRPr>
            </a:lvl1pPr>
          </a:lstStyle>
          <a:p>
            <a:pPr lvl="0"/>
            <a:r>
              <a:rPr lang="en-US" dirty="0"/>
              <a:t> Edit Master text styles</a:t>
            </a:r>
          </a:p>
        </p:txBody>
      </p:sp>
      <p:pic>
        <p:nvPicPr>
          <p:cNvPr id="6" name="Picture 5" descr="A blue and orange logo&#10;&#10;Description automatically generated">
            <a:extLst>
              <a:ext uri="{FF2B5EF4-FFF2-40B4-BE49-F238E27FC236}">
                <a16:creationId xmlns:a16="http://schemas.microsoft.com/office/drawing/2014/main" id="{A59B5557-409A-17DA-A856-5B1CC4DC14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194"/>
            <a:ext cx="1511300" cy="1891805"/>
          </a:xfrm>
          <a:prstGeom prst="rect">
            <a:avLst/>
          </a:prstGeom>
        </p:spPr>
      </p:pic>
      <p:pic>
        <p:nvPicPr>
          <p:cNvPr id="7" name="Picture 6" descr="A blue and orange logo&#10;&#10;Description automatically generated">
            <a:extLst>
              <a:ext uri="{FF2B5EF4-FFF2-40B4-BE49-F238E27FC236}">
                <a16:creationId xmlns:a16="http://schemas.microsoft.com/office/drawing/2014/main" id="{D2B15E13-B17C-107D-763C-2730BCEF82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700" y="4966195"/>
            <a:ext cx="1511300" cy="1891805"/>
          </a:xfrm>
          <a:prstGeom prst="rect">
            <a:avLst/>
          </a:prstGeom>
        </p:spPr>
      </p:pic>
      <p:pic>
        <p:nvPicPr>
          <p:cNvPr id="10" name="Picture 9" descr="A blue letters on a yellow background&#10;&#10;Description automatically generated">
            <a:extLst>
              <a:ext uri="{FF2B5EF4-FFF2-40B4-BE49-F238E27FC236}">
                <a16:creationId xmlns:a16="http://schemas.microsoft.com/office/drawing/2014/main" id="{B2715201-284A-B79F-7DEF-90F369669CE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980" y="5529470"/>
            <a:ext cx="3900040" cy="75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38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5DB8D2-4B9D-6E41-84F4-DF7CB79C80EC}"/>
              </a:ext>
            </a:extLst>
          </p:cNvPr>
          <p:cNvCxnSpPr>
            <a:cxnSpLocks/>
          </p:cNvCxnSpPr>
          <p:nvPr userDrawn="1"/>
        </p:nvCxnSpPr>
        <p:spPr>
          <a:xfrm>
            <a:off x="0" y="6304539"/>
            <a:ext cx="12192000" cy="19878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62ABE5-E39E-3C4E-A0FC-993C3FC3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19444" y="6396706"/>
            <a:ext cx="513833" cy="365125"/>
          </a:xfrm>
          <a:prstGeom prst="rect">
            <a:avLst/>
          </a:prstGeom>
        </p:spPr>
        <p:txBody>
          <a:bodyPr wrap="none" lIns="91440" anchor="ctr"/>
          <a:lstStyle>
            <a:lvl1pPr algn="r"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0F813F6-91D5-DE4B-80EE-5DEC11EE8DD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Picture 1" descr="A blue and orange logo&#10;&#10;Description automatically generated">
            <a:extLst>
              <a:ext uri="{FF2B5EF4-FFF2-40B4-BE49-F238E27FC236}">
                <a16:creationId xmlns:a16="http://schemas.microsoft.com/office/drawing/2014/main" id="{96AA8B3C-FA30-4C9A-28DE-6034010BB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62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1619444" y="6396706"/>
            <a:ext cx="513833" cy="365125"/>
          </a:xfrm>
          <a:prstGeom prst="rect">
            <a:avLst/>
          </a:prstGeom>
        </p:spPr>
        <p:txBody>
          <a:bodyPr wrap="none" lIns="91440" anchor="ctr"/>
          <a:lstStyle>
            <a:lvl1pPr algn="r"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0F813F6-91D5-DE4B-80EE-5DEC11EE8DD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>
            <a:cxnSpLocks/>
          </p:cNvCxnSpPr>
          <p:nvPr userDrawn="1"/>
        </p:nvCxnSpPr>
        <p:spPr>
          <a:xfrm>
            <a:off x="0" y="6304539"/>
            <a:ext cx="12192000" cy="19878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2DE637-4404-43E8-9000-C34FAB55FA42}"/>
              </a:ext>
            </a:extLst>
          </p:cNvPr>
          <p:cNvCxnSpPr>
            <a:cxnSpLocks/>
          </p:cNvCxnSpPr>
          <p:nvPr userDrawn="1"/>
        </p:nvCxnSpPr>
        <p:spPr>
          <a:xfrm>
            <a:off x="0" y="969277"/>
            <a:ext cx="12192000" cy="0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8EE3D4BF-BB54-3149-9F68-9C624223E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38" y="48740"/>
            <a:ext cx="10515600" cy="870370"/>
          </a:xfrm>
        </p:spPr>
        <p:txBody>
          <a:bodyPr/>
          <a:lstStyle>
            <a:lvl1pPr>
              <a:defRPr sz="4100" b="1">
                <a:solidFill>
                  <a:srgbClr val="34006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B80364-8418-024E-B718-70AA9B469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94" y="1253331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 descr="A blue and orange logo&#10;&#10;Description automatically generated">
            <a:extLst>
              <a:ext uri="{FF2B5EF4-FFF2-40B4-BE49-F238E27FC236}">
                <a16:creationId xmlns:a16="http://schemas.microsoft.com/office/drawing/2014/main" id="{B0E8E129-A47F-FEDD-DA16-4123B1CF88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80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88BF6-F77B-4E95-A563-ED3C72174C7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and orange logo&#10;&#10;Description automatically generated">
            <a:extLst>
              <a:ext uri="{FF2B5EF4-FFF2-40B4-BE49-F238E27FC236}">
                <a16:creationId xmlns:a16="http://schemas.microsoft.com/office/drawing/2014/main" id="{D40DED5B-B165-253C-EA22-63EB62A99C8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" y="6343276"/>
            <a:ext cx="423877" cy="5305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2FA34E5-BB01-166B-B794-370734FC30F8}"/>
              </a:ext>
            </a:extLst>
          </p:cNvPr>
          <p:cNvSpPr/>
          <p:nvPr userDrawn="1"/>
        </p:nvSpPr>
        <p:spPr>
          <a:xfrm>
            <a:off x="2924535" y="6488668"/>
            <a:ext cx="63429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D22BD8-3D18-8C49-BDC8-05DFF2F4ADE3}" type="datetime5">
              <a:rPr lang="en-US" altLang="zh-CN" sz="1800" smtClean="0">
                <a:solidFill>
                  <a:srgbClr val="7030A0"/>
                </a:solidFill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7-Dec-24</a:t>
            </a:fld>
            <a:r>
              <a:rPr lang="en-US" altLang="zh-CN" sz="1800" dirty="0">
                <a:solidFill>
                  <a:srgbClr val="7030A0"/>
                </a:solidFill>
              </a:rPr>
              <a:t>, ICAC 24 – Pre-Conference Workshop: TinyML in Action</a:t>
            </a:r>
            <a:endParaRPr lang="en-US" sz="1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8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745C-520D-734A-B160-D32BC94A80DF}" type="datetime1">
              <a:rPr lang="en-US" altLang="zh-CN" smtClean="0"/>
              <a:t>12/7/24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88BF6-F77B-4E95-A563-ED3C72174C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2FD76E-B8CB-45CE-82A8-3450931AB35D}"/>
              </a:ext>
            </a:extLst>
          </p:cNvPr>
          <p:cNvSpPr/>
          <p:nvPr userDrawn="1"/>
        </p:nvSpPr>
        <p:spPr>
          <a:xfrm>
            <a:off x="2924535" y="6488668"/>
            <a:ext cx="63429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D22BD8-3D18-8C49-BDC8-05DFF2F4ADE3}" type="datetime5">
              <a:rPr lang="en-US" altLang="zh-CN" sz="1800" smtClean="0">
                <a:solidFill>
                  <a:srgbClr val="7030A0"/>
                </a:solidFill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7-Dec-24</a:t>
            </a:fld>
            <a:r>
              <a:rPr lang="en-US" altLang="zh-CN" sz="1800" dirty="0">
                <a:solidFill>
                  <a:srgbClr val="7030A0"/>
                </a:solidFill>
              </a:rPr>
              <a:t>, ICAC 24 – Pre-Conference Workshop: TinyML in Action</a:t>
            </a:r>
            <a:endParaRPr lang="en-US" sz="1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081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siri.l@sliit.l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olab.research.google.com/drive/1bR1FMca4nlLMLtoiTPf4nf1Ht43ETUiX?usp=sharing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55864-61F7-E51E-7732-B280AB01A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12EAD6F-6689-281C-1D53-F9C617231649}"/>
              </a:ext>
            </a:extLst>
          </p:cNvPr>
          <p:cNvSpPr txBox="1">
            <a:spLocks/>
          </p:cNvSpPr>
          <p:nvPr/>
        </p:nvSpPr>
        <p:spPr>
          <a:xfrm>
            <a:off x="185529" y="734669"/>
            <a:ext cx="11807687" cy="2062990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39EBD8A2-58C4-8C31-8A80-77E704472D2C}"/>
              </a:ext>
            </a:extLst>
          </p:cNvPr>
          <p:cNvSpPr txBox="1">
            <a:spLocks/>
          </p:cNvSpPr>
          <p:nvPr/>
        </p:nvSpPr>
        <p:spPr>
          <a:xfrm>
            <a:off x="0" y="764604"/>
            <a:ext cx="12192000" cy="22150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kern="1200">
                <a:solidFill>
                  <a:srgbClr val="34006E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b="1" dirty="0">
                <a:ln w="12700">
                  <a:solidFill>
                    <a:schemeClr val="tx1"/>
                  </a:solidFill>
                </a:ln>
              </a:rPr>
              <a:t>ICAC 2024 Pre-Conference Workshop </a:t>
            </a:r>
          </a:p>
          <a:p>
            <a:pPr algn="ctr"/>
            <a:r>
              <a:rPr lang="en-US" b="1" dirty="0">
                <a:ln w="12700">
                  <a:solidFill>
                    <a:schemeClr val="tx1"/>
                  </a:solidFill>
                </a:ln>
              </a:rPr>
              <a:t>TinyML in Action: Session 3</a:t>
            </a:r>
          </a:p>
          <a:p>
            <a:pPr algn="ctr"/>
            <a:r>
              <a:rPr lang="en-US" b="1" dirty="0">
                <a:ln w="12700">
                  <a:solidFill>
                    <a:schemeClr val="tx1"/>
                  </a:solidFill>
                </a:ln>
              </a:rPr>
              <a:t>Tutorial 3 – TinyML for Plant Disease Identification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E480592-A197-27F1-6604-FC6C5BCD9B80}"/>
              </a:ext>
            </a:extLst>
          </p:cNvPr>
          <p:cNvSpPr txBox="1">
            <a:spLocks/>
          </p:cNvSpPr>
          <p:nvPr/>
        </p:nvSpPr>
        <p:spPr>
          <a:xfrm>
            <a:off x="3745429" y="2952034"/>
            <a:ext cx="4701120" cy="1855787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E856B7A0-6CF3-B2E2-1A34-F086B46F5D58}"/>
              </a:ext>
            </a:extLst>
          </p:cNvPr>
          <p:cNvSpPr txBox="1">
            <a:spLocks/>
          </p:cNvSpPr>
          <p:nvPr/>
        </p:nvSpPr>
        <p:spPr>
          <a:xfrm>
            <a:off x="3745429" y="2980692"/>
            <a:ext cx="4701120" cy="185578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kumimoji="0" lang="en-US" sz="28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34006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Mr. Asiri Lindamulage</a:t>
            </a:r>
            <a:br>
              <a:rPr kumimoji="0" lang="en-US" sz="28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34006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lang="en-US" b="1" dirty="0">
                <a:ln w="0">
                  <a:solidFill>
                    <a:prstClr val="black"/>
                  </a:solidFill>
                </a:ln>
                <a:solidFill>
                  <a:srgbClr val="0432FF"/>
                </a:solidFill>
                <a:latin typeface="Calibri" panose="020F0502020204030204"/>
                <a:hlinkClick r:id="rId3"/>
              </a:rPr>
              <a:t>asiri</a:t>
            </a:r>
            <a:r>
              <a:rPr kumimoji="0" lang="en-US" sz="28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0432FF"/>
                </a:solidFill>
                <a:effectLst/>
                <a:uLnTx/>
                <a:uFillTx/>
                <a:latin typeface="Calibri" panose="020F0502020204030204"/>
                <a:hlinkClick r:id="rId3"/>
              </a:rPr>
              <a:t>.</a:t>
            </a:r>
            <a:r>
              <a:rPr lang="en-US" b="1" dirty="0">
                <a:ln w="0">
                  <a:solidFill>
                    <a:prstClr val="black"/>
                  </a:solidFill>
                </a:ln>
                <a:solidFill>
                  <a:srgbClr val="0432FF"/>
                </a:solidFill>
                <a:latin typeface="Calibri" panose="020F0502020204030204"/>
                <a:hlinkClick r:id="rId3"/>
              </a:rPr>
              <a:t>l</a:t>
            </a:r>
            <a:r>
              <a:rPr kumimoji="0" lang="en-US" sz="28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0432FF"/>
                </a:solidFill>
                <a:effectLst/>
                <a:uLnTx/>
                <a:uFillTx/>
                <a:latin typeface="Calibri" panose="020F0502020204030204"/>
                <a:hlinkClick r:id="rId3"/>
              </a:rPr>
              <a:t>@sliit.lk</a:t>
            </a:r>
            <a:endParaRPr kumimoji="0" lang="en-US" sz="2800" b="1" i="0" u="none" strike="noStrike" kern="1200" cap="none" spc="0" normalizeH="0" baseline="0" noProof="0" dirty="0">
              <a:ln w="0">
                <a:solidFill>
                  <a:prstClr val="black"/>
                </a:solidFill>
              </a:ln>
              <a:solidFill>
                <a:srgbClr val="34006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indent="0" algn="ctr">
              <a:buNone/>
              <a:defRPr/>
            </a:pPr>
            <a:r>
              <a:rPr kumimoji="0" lang="en-US" sz="21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34006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Research Assistant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34006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Department of Software Engineering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>
                <a:ln w="0">
                  <a:solidFill>
                    <a:prstClr val="black"/>
                  </a:solidFill>
                </a:ln>
                <a:solidFill>
                  <a:srgbClr val="34006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Sri Lanka Institute of 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1407123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326948-DDCE-62B0-5D3C-52B2FC78B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FFF43D-84C6-77D5-F2B2-C04B5A06D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Android app inference on image from gallery</a:t>
            </a:r>
          </a:p>
        </p:txBody>
      </p:sp>
      <p:pic>
        <p:nvPicPr>
          <p:cNvPr id="10" name="Content Placeholder 9" descr="A diagram of a software flowchart&#10;&#10;Description automatically generated">
            <a:extLst>
              <a:ext uri="{FF2B5EF4-FFF2-40B4-BE49-F238E27FC236}">
                <a16:creationId xmlns:a16="http://schemas.microsoft.com/office/drawing/2014/main" id="{64E66D1D-9658-1E3A-8679-0ABB734A9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034" y="1031654"/>
            <a:ext cx="8464284" cy="5265573"/>
          </a:xfrm>
        </p:spPr>
      </p:pic>
    </p:spTree>
    <p:extLst>
      <p:ext uri="{BB962C8B-B14F-4D97-AF65-F5344CB8AC3E}">
        <p14:creationId xmlns:p14="http://schemas.microsoft.com/office/powerpoint/2010/main" val="695952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8C892-90A9-ABDF-F25A-7A4E4FCAD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39EBB8-EFBA-F7F7-E864-7C5886FE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E6D30D-9D25-B3A3-6A3D-28BB8534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Android app inference on live camera feed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DA830D-DF61-24D5-338A-EAD2A2188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93" y="1253331"/>
            <a:ext cx="11977983" cy="4351338"/>
          </a:xfrm>
        </p:spPr>
        <p:txBody>
          <a:bodyPr/>
          <a:lstStyle/>
          <a:p>
            <a:r>
              <a:rPr lang="en-LK" dirty="0"/>
              <a:t>Inste</a:t>
            </a:r>
            <a:r>
              <a:rPr lang="en-GB" dirty="0"/>
              <a:t>a</a:t>
            </a:r>
            <a:r>
              <a:rPr lang="en-LK" dirty="0"/>
              <a:t>d of creating the bitmap from image. Create Bitmaps for each frame and follow the same procedure</a:t>
            </a:r>
          </a:p>
          <a:p>
            <a:r>
              <a:rPr lang="en-LK" dirty="0"/>
              <a:t>CameraX is a latest API you can use to integrate camera activity to your code</a:t>
            </a:r>
          </a:p>
          <a:p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946971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FCB63C-0C60-C06C-E39C-455841C8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574D5D-46F2-72C6-6C0F-13B2DCDF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Further Improvements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DABF27-C083-4431-8D67-85A3AD10CF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561725"/>
              </p:ext>
            </p:extLst>
          </p:nvPr>
        </p:nvGraphicFramePr>
        <p:xfrm>
          <a:off x="155294" y="1253331"/>
          <a:ext cx="11731906" cy="4878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6929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85322-DB9B-E369-BC44-36072104C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chip on a green surface with many wires and a grid&#10;&#10;Description automatically generated with medium confidence">
            <a:extLst>
              <a:ext uri="{FF2B5EF4-FFF2-40B4-BE49-F238E27FC236}">
                <a16:creationId xmlns:a16="http://schemas.microsoft.com/office/drawing/2014/main" id="{3C5661EB-18E2-6487-366F-C6662A9149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7236"/>
            <a:ext cx="12191999" cy="5325988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3F780B5F-648B-9012-07F8-68C684E96169}"/>
              </a:ext>
            </a:extLst>
          </p:cNvPr>
          <p:cNvSpPr txBox="1">
            <a:spLocks/>
          </p:cNvSpPr>
          <p:nvPr/>
        </p:nvSpPr>
        <p:spPr>
          <a:xfrm>
            <a:off x="363638" y="96866"/>
            <a:ext cx="10515600" cy="8703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and Discussion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A13A16-4371-4325-45CB-9ACC8ED0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6526AE-A33E-0495-A593-A855C495FE62}"/>
              </a:ext>
            </a:extLst>
          </p:cNvPr>
          <p:cNvSpPr txBox="1"/>
          <p:nvPr/>
        </p:nvSpPr>
        <p:spPr>
          <a:xfrm>
            <a:off x="363638" y="918494"/>
            <a:ext cx="1176963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Discussion Question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 How to improve the model performance?</a:t>
            </a:r>
          </a:p>
        </p:txBody>
      </p:sp>
    </p:spTree>
    <p:extLst>
      <p:ext uri="{BB962C8B-B14F-4D97-AF65-F5344CB8AC3E}">
        <p14:creationId xmlns:p14="http://schemas.microsoft.com/office/powerpoint/2010/main" val="2706988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97DEDE39-A3FD-8E17-0835-3A116D8F49F6}"/>
              </a:ext>
            </a:extLst>
          </p:cNvPr>
          <p:cNvSpPr txBox="1">
            <a:spLocks/>
          </p:cNvSpPr>
          <p:nvPr/>
        </p:nvSpPr>
        <p:spPr>
          <a:xfrm>
            <a:off x="363638" y="96866"/>
            <a:ext cx="10515600" cy="8703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916B3C4A-AFD5-3D83-E521-CB2941BF01BA}"/>
              </a:ext>
            </a:extLst>
          </p:cNvPr>
          <p:cNvSpPr txBox="1"/>
          <p:nvPr/>
        </p:nvSpPr>
        <p:spPr>
          <a:xfrm>
            <a:off x="363639" y="1133727"/>
            <a:ext cx="11709726" cy="2556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On-device vs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Oncloud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inference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Conversion Flow for Mobile App Integration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Android implementation</a:t>
            </a:r>
          </a:p>
        </p:txBody>
      </p:sp>
      <p:pic>
        <p:nvPicPr>
          <p:cNvPr id="3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FDEAC2D8-0C6D-27AA-9F5A-67859F38B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4" b="10692"/>
          <a:stretch/>
        </p:blipFill>
        <p:spPr>
          <a:xfrm>
            <a:off x="9853898" y="1416115"/>
            <a:ext cx="2219467" cy="16470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5A558D-DC73-67B1-7D50-2F02B64F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13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F979AE-A513-1185-3DB1-3F50CAAF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CD025E-0A8B-1EFF-60C7-08194C25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On-device inference vs On-cloud inference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14008-2258-47AF-EB2E-F70FF52F9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23" y="971224"/>
            <a:ext cx="10515600" cy="750281"/>
          </a:xfrm>
        </p:spPr>
        <p:txBody>
          <a:bodyPr/>
          <a:lstStyle/>
          <a:p>
            <a:r>
              <a:rPr lang="en-LK" dirty="0"/>
              <a:t>On cloud inference</a:t>
            </a:r>
          </a:p>
          <a:p>
            <a:endParaRPr lang="en-LK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0EC039A-2102-44CF-F31A-6EDE4EEA8B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0544218"/>
              </p:ext>
            </p:extLst>
          </p:nvPr>
        </p:nvGraphicFramePr>
        <p:xfrm>
          <a:off x="363638" y="1003688"/>
          <a:ext cx="11662630" cy="21148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285B644-22E7-8BCD-5227-18D9A23CB4D8}"/>
              </a:ext>
            </a:extLst>
          </p:cNvPr>
          <p:cNvSpPr txBox="1"/>
          <p:nvPr/>
        </p:nvSpPr>
        <p:spPr>
          <a:xfrm>
            <a:off x="363638" y="2781707"/>
            <a:ext cx="546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2400" dirty="0"/>
              <a:t>Cons- Latencies, data usage, privacy issues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1FB5FB6-3EC6-AC4E-F954-109108BFA0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797052"/>
              </p:ext>
            </p:extLst>
          </p:nvPr>
        </p:nvGraphicFramePr>
        <p:xfrm>
          <a:off x="213730" y="3571666"/>
          <a:ext cx="11662630" cy="2484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7F2C21E-EA86-47BF-2842-1C544CD3065E}"/>
              </a:ext>
            </a:extLst>
          </p:cNvPr>
          <p:cNvSpPr txBox="1">
            <a:spLocks/>
          </p:cNvSpPr>
          <p:nvPr/>
        </p:nvSpPr>
        <p:spPr>
          <a:xfrm>
            <a:off x="-43187" y="3384242"/>
            <a:ext cx="10515600" cy="870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LK" dirty="0"/>
              <a:t>On device inference</a:t>
            </a:r>
          </a:p>
          <a:p>
            <a:endParaRPr lang="en-L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F5794B-70BF-F1C6-1A84-E9B7ABCABFA5}"/>
              </a:ext>
            </a:extLst>
          </p:cNvPr>
          <p:cNvSpPr txBox="1"/>
          <p:nvPr/>
        </p:nvSpPr>
        <p:spPr>
          <a:xfrm>
            <a:off x="315640" y="5686721"/>
            <a:ext cx="8493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2000" dirty="0"/>
              <a:t>Pros - Protects privacy, reduced latency, saves data usage, realt-time processing </a:t>
            </a:r>
          </a:p>
        </p:txBody>
      </p:sp>
    </p:spTree>
    <p:extLst>
      <p:ext uri="{BB962C8B-B14F-4D97-AF65-F5344CB8AC3E}">
        <p14:creationId xmlns:p14="http://schemas.microsoft.com/office/powerpoint/2010/main" val="382511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2B23CE-8284-8C9E-078B-267EC6E9B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AF4E7C-9132-9C73-AC90-03D7CD4B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Mobile Development </a:t>
            </a:r>
            <a:r>
              <a:rPr lang="en-US" dirty="0"/>
              <a:t>F</a:t>
            </a:r>
            <a:r>
              <a:rPr lang="en-LK" dirty="0"/>
              <a:t>rame</a:t>
            </a:r>
            <a:r>
              <a:rPr lang="en-US" dirty="0"/>
              <a:t>works</a:t>
            </a:r>
            <a:endParaRPr lang="en-LK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C999653-A5DD-915D-A354-2AC2918555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1013115"/>
              </p:ext>
            </p:extLst>
          </p:nvPr>
        </p:nvGraphicFramePr>
        <p:xfrm>
          <a:off x="155294" y="1253330"/>
          <a:ext cx="11464150" cy="4770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1535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2F871A-7CA7-D24A-64F4-252FF988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26E0FA-9694-3601-90A0-6250B2EDE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/>
              <a:t>Conversion </a:t>
            </a:r>
            <a:r>
              <a:rPr lang="en-US" dirty="0"/>
              <a:t>F</a:t>
            </a:r>
            <a:r>
              <a:rPr lang="en-LK"/>
              <a:t>low </a:t>
            </a:r>
            <a:r>
              <a:rPr lang="en-LK" dirty="0"/>
              <a:t>for M</a:t>
            </a:r>
            <a:r>
              <a:rPr lang="en-GB" dirty="0"/>
              <a:t>o</a:t>
            </a:r>
            <a:r>
              <a:rPr lang="en-LK" dirty="0"/>
              <a:t>bile </a:t>
            </a:r>
            <a:r>
              <a:rPr lang="en-LK"/>
              <a:t>App </a:t>
            </a:r>
            <a:r>
              <a:rPr lang="en-US" dirty="0"/>
              <a:t>I</a:t>
            </a:r>
            <a:r>
              <a:rPr lang="en-LK"/>
              <a:t>ntegration</a:t>
            </a:r>
            <a:endParaRPr lang="en-LK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73835E0-8C37-4CDD-75F7-5E8F3207AD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0097121"/>
              </p:ext>
            </p:extLst>
          </p:nvPr>
        </p:nvGraphicFramePr>
        <p:xfrm>
          <a:off x="2177969" y="1082622"/>
          <a:ext cx="7164730" cy="494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7263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A4383-A210-128E-D353-900CB2CAB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E4CE91-094A-A089-2C4D-BC333A515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F6B6C6-8F48-C83A-1977-6D5D7099E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Development</a:t>
            </a:r>
            <a:endParaRPr lang="en-L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268AC-D81B-6285-A098-404E63062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94" y="1253331"/>
            <a:ext cx="10515600" cy="25293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LK" dirty="0"/>
              <a:t>Dataset: “</a:t>
            </a:r>
            <a:r>
              <a:rPr lang="en-GB" b="1" i="0" u="none" strike="noStrike" dirty="0" err="1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PlantVillage</a:t>
            </a:r>
            <a:r>
              <a:rPr lang="en-GB" b="1" i="0" u="none" strike="noStrike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 Dataset”</a:t>
            </a:r>
          </a:p>
          <a:p>
            <a:pPr algn="l"/>
            <a:r>
              <a:rPr lang="en-GB" dirty="0">
                <a:solidFill>
                  <a:srgbClr val="1F1F1F"/>
                </a:solidFill>
                <a:latin typeface="Roboto" panose="02000000000000000000" pitchFamily="2" charset="0"/>
              </a:rPr>
              <a:t>CNN architecture – MobileNetV2 architecture</a:t>
            </a:r>
          </a:p>
          <a:p>
            <a:pPr algn="l"/>
            <a:r>
              <a:rPr lang="en-GB" dirty="0">
                <a:solidFill>
                  <a:srgbClr val="1F1F1F"/>
                </a:solidFill>
                <a:latin typeface="Roboto" panose="02000000000000000000" pitchFamily="2" charset="0"/>
              </a:rPr>
              <a:t>Input – 224*224 RGB Image</a:t>
            </a:r>
          </a:p>
          <a:p>
            <a:pPr algn="l"/>
            <a:r>
              <a:rPr lang="en-GB" dirty="0">
                <a:solidFill>
                  <a:srgbClr val="1F1F1F"/>
                </a:solidFill>
                <a:latin typeface="Roboto" panose="02000000000000000000" pitchFamily="2" charset="0"/>
              </a:rPr>
              <a:t>Output- a value between 1 and 0</a:t>
            </a:r>
          </a:p>
          <a:p>
            <a:pPr algn="l"/>
            <a:endParaRPr lang="en-GB" dirty="0">
              <a:solidFill>
                <a:srgbClr val="1F1F1F"/>
              </a:solidFill>
              <a:latin typeface="Roboto" panose="02000000000000000000" pitchFamily="2" charset="0"/>
            </a:endParaRPr>
          </a:p>
          <a:p>
            <a:pPr algn="l"/>
            <a:r>
              <a:rPr lang="en-GB" dirty="0">
                <a:solidFill>
                  <a:srgbClr val="1F1F1F"/>
                </a:solidFill>
                <a:latin typeface="Roboto" panose="02000000000000000000" pitchFamily="2" charset="0"/>
              </a:rPr>
              <a:t>Optimizations</a:t>
            </a:r>
          </a:p>
          <a:p>
            <a:pPr lvl="1"/>
            <a:r>
              <a:rPr lang="en-GB" dirty="0">
                <a:solidFill>
                  <a:srgbClr val="1F1F1F"/>
                </a:solidFill>
                <a:latin typeface="Roboto" panose="02000000000000000000" pitchFamily="2" charset="0"/>
              </a:rPr>
              <a:t>Mixed precision quantization</a:t>
            </a:r>
          </a:p>
          <a:p>
            <a:pPr marL="457200" lvl="1" indent="0">
              <a:buNone/>
            </a:pPr>
            <a:endParaRPr lang="en-GB" dirty="0">
              <a:solidFill>
                <a:srgbClr val="1F1F1F"/>
              </a:solidFill>
              <a:latin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329CDE-B034-27EE-8038-ECF82D12F93B}"/>
              </a:ext>
            </a:extLst>
          </p:cNvPr>
          <p:cNvSpPr txBox="1"/>
          <p:nvPr/>
        </p:nvSpPr>
        <p:spPr>
          <a:xfrm>
            <a:off x="0" y="4961965"/>
            <a:ext cx="72608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hlinkClick r:id="rId2"/>
              </a:rPr>
              <a:t>https://colab.research.google.com/drive/1bR1FMca4nlLMLtoiTPf4nf1Ht43ETUiX?usp=sharing</a:t>
            </a:r>
            <a:br>
              <a:rPr lang="en-GB" sz="2800" dirty="0"/>
            </a:br>
            <a:r>
              <a:rPr lang="en-GB" sz="2800" dirty="0"/>
              <a:t>https://</a:t>
            </a:r>
            <a:r>
              <a:rPr lang="en-GB" sz="2800" dirty="0" err="1"/>
              <a:t>tinyurl.com</a:t>
            </a:r>
            <a:r>
              <a:rPr lang="en-GB" sz="2800" dirty="0"/>
              <a:t>/2danzrv5</a:t>
            </a:r>
            <a:endParaRPr lang="en-LK" sz="2800" dirty="0"/>
          </a:p>
        </p:txBody>
      </p:sp>
      <p:pic>
        <p:nvPicPr>
          <p:cNvPr id="9" name="Picture 8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86BD52A-BE15-E3DE-AAA9-E630E54A4D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388" y="2659910"/>
            <a:ext cx="3592972" cy="35929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8FB844-2E4B-5E58-C618-78C6E733E598}"/>
              </a:ext>
            </a:extLst>
          </p:cNvPr>
          <p:cNvSpPr txBox="1"/>
          <p:nvPr/>
        </p:nvSpPr>
        <p:spPr>
          <a:xfrm>
            <a:off x="155294" y="3926541"/>
            <a:ext cx="8231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https://</a:t>
            </a:r>
            <a:r>
              <a:rPr lang="en-GB" sz="2400" dirty="0" err="1"/>
              <a:t>github.com</a:t>
            </a:r>
            <a:r>
              <a:rPr lang="en-GB" sz="2400" dirty="0"/>
              <a:t>/</a:t>
            </a:r>
            <a:r>
              <a:rPr lang="en-GB" sz="2400" dirty="0" err="1"/>
              <a:t>asirigawesha</a:t>
            </a:r>
            <a:r>
              <a:rPr lang="en-GB" sz="2400" dirty="0"/>
              <a:t>/TinyML_Workshop_ICAC_2024</a:t>
            </a:r>
            <a:endParaRPr lang="en-LK" sz="2400" dirty="0"/>
          </a:p>
        </p:txBody>
      </p:sp>
    </p:spTree>
    <p:extLst>
      <p:ext uri="{BB962C8B-B14F-4D97-AF65-F5344CB8AC3E}">
        <p14:creationId xmlns:p14="http://schemas.microsoft.com/office/powerpoint/2010/main" val="137562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AAF002-7472-64AC-CF76-48C6F3261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3B4A0E-F7BB-21A0-5853-7AE93A017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Mixed Precision Training?</a:t>
            </a:r>
            <a:endParaRPr lang="en-L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D60CA-1799-FCD0-DE76-643302ACF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94" y="1253331"/>
            <a:ext cx="10515600" cy="495921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Mixed precision training involves using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different numerical precisions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(data types) for different parts of a neural network's computations. Specifically: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32-bit floating-point (FP32)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 Single-precision floating-point numbers. These are commonly used for high numerical precision but are slower and use more memory.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16-bit floating-point (FP16)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 Half-precision floating-point numbers. These are faster and use less memory but may introduce rounding errors in some cases.</a:t>
            </a:r>
          </a:p>
          <a:p>
            <a:pPr marL="0" indent="0"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	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Softmax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Layers</a:t>
            </a:r>
          </a:p>
          <a:p>
            <a:pPr marL="0" indent="0"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	Normalization Layers</a:t>
            </a:r>
          </a:p>
          <a:p>
            <a:pPr marL="0" indent="0"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	Loss Functions</a:t>
            </a:r>
          </a:p>
          <a:p>
            <a:pPr marL="0" indent="0" algn="l">
              <a:buNone/>
            </a:pPr>
            <a:r>
              <a:rPr lang="en-GB" dirty="0">
                <a:solidFill>
                  <a:srgbClr val="000000"/>
                </a:solidFill>
                <a:latin typeface="-webkit-standard"/>
              </a:rPr>
              <a:t>	cannot be quantized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208184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3C627F-4BDE-9B23-4FAC-E51071D4C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47BDD2-E37A-1E23-4473-52F61CB67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LK" dirty="0"/>
              <a:t>Compressd vs non-compressed model comparison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6556E77-5160-C2BB-157A-D6752391D7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589403"/>
              </p:ext>
            </p:extLst>
          </p:nvPr>
        </p:nvGraphicFramePr>
        <p:xfrm>
          <a:off x="195018" y="1312432"/>
          <a:ext cx="11801964" cy="368573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933988">
                  <a:extLst>
                    <a:ext uri="{9D8B030D-6E8A-4147-A177-3AD203B41FA5}">
                      <a16:colId xmlns:a16="http://schemas.microsoft.com/office/drawing/2014/main" val="1298347124"/>
                    </a:ext>
                  </a:extLst>
                </a:gridCol>
                <a:gridCol w="3933988">
                  <a:extLst>
                    <a:ext uri="{9D8B030D-6E8A-4147-A177-3AD203B41FA5}">
                      <a16:colId xmlns:a16="http://schemas.microsoft.com/office/drawing/2014/main" val="1364308340"/>
                    </a:ext>
                  </a:extLst>
                </a:gridCol>
                <a:gridCol w="3933988">
                  <a:extLst>
                    <a:ext uri="{9D8B030D-6E8A-4147-A177-3AD203B41FA5}">
                      <a16:colId xmlns:a16="http://schemas.microsoft.com/office/drawing/2014/main" val="4017794889"/>
                    </a:ext>
                  </a:extLst>
                </a:gridCol>
              </a:tblGrid>
              <a:tr h="832263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Metric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Input/Output Not Quantized (on GPU)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Only Image Quantized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2985212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Original Size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35019.02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35019.02 KB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6816591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TFLite Size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7062.18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7062.18 KB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1570018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Latency of Optimized Model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0.0059 s/sample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857917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Latency of Original Model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0.2084 s/sample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7519310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Original Accuracy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/>
                        <a:t>0.9914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/>
                        <a:t>0.7296</a:t>
                      </a:r>
                      <a:endParaRPr lang="en-LK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9569355"/>
                  </a:ext>
                </a:extLst>
              </a:tr>
              <a:tr h="475579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TFLite Accuracy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dirty="0"/>
                        <a:t>0.9421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dirty="0"/>
                        <a:t>0.7400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369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846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C9E125-5EF3-4E54-BEA5-5B048B8E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13F6-91D5-DE4B-80EE-5DEC11EE8DD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28C275-73EF-0556-3DA5-F711B0B3D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Android implementation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2400426-519E-53F2-3F9E-B40DAED156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0146920"/>
              </p:ext>
            </p:extLst>
          </p:nvPr>
        </p:nvGraphicFramePr>
        <p:xfrm>
          <a:off x="155293" y="1253330"/>
          <a:ext cx="11799141" cy="489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45533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58253</TotalTime>
  <Words>758</Words>
  <Application>Microsoft Macintosh PowerPoint</Application>
  <PresentationFormat>Widescreen</PresentationFormat>
  <Paragraphs>124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等线</vt:lpstr>
      <vt:lpstr>-webkit-standard</vt:lpstr>
      <vt:lpstr>Arial</vt:lpstr>
      <vt:lpstr>Calibri</vt:lpstr>
      <vt:lpstr>Calibri Light</vt:lpstr>
      <vt:lpstr>Roboto</vt:lpstr>
      <vt:lpstr>1_Office Theme</vt:lpstr>
      <vt:lpstr>Office Theme</vt:lpstr>
      <vt:lpstr>PowerPoint Presentation</vt:lpstr>
      <vt:lpstr>PowerPoint Presentation</vt:lpstr>
      <vt:lpstr>On-device inference vs On-cloud inference</vt:lpstr>
      <vt:lpstr>Mobile Development Frameworks</vt:lpstr>
      <vt:lpstr>Conversion Flow for Mobile App Integration</vt:lpstr>
      <vt:lpstr>Model Development</vt:lpstr>
      <vt:lpstr>What is Mixed Precision Training?</vt:lpstr>
      <vt:lpstr>Compressd vs non-compressed model comparison</vt:lpstr>
      <vt:lpstr>Android implementation</vt:lpstr>
      <vt:lpstr>Android app inference on image from gallery</vt:lpstr>
      <vt:lpstr>Android app inference on live camera feed</vt:lpstr>
      <vt:lpstr>Further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sdinuka</dc:creator>
  <cp:lastModifiedBy>Asiri Lindamulage</cp:lastModifiedBy>
  <cp:revision>2733</cp:revision>
  <dcterms:created xsi:type="dcterms:W3CDTF">2021-01-14T09:13:51Z</dcterms:created>
  <dcterms:modified xsi:type="dcterms:W3CDTF">2024-12-07T08:21:27Z</dcterms:modified>
</cp:coreProperties>
</file>

<file path=docProps/thumbnail.jpeg>
</file>